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tags/tag1.xml" ContentType="application/vnd.openxmlformats-officedocument.presentationml.tags+xml"/>
  <Override PartName="/ppt/handoutMasters/handoutMaster1.xml" ContentType="application/vnd.openxmlformats-officedocument.presentationml.handoutMaster+xml"/>
  <Override PartName="/ppt/theme/theme4.xml" ContentType="application/vnd.openxmlformats-officedocument.theme+xml"/>
  <Override PartName="/ppt/tableStyles.xml" ContentType="application/vnd.openxmlformats-officedocument.presentationml.tableStyles+xml"/>
  <Override PartName="/ppt/slideMasters/slideMaster2.xml" ContentType="application/vnd.openxmlformats-officedocument.presentationml.slideMaster+xml"/>
  <Override PartName="/ppt/theme/theme2.xml" ContentType="application/vnd.openxmlformats-officedocument.them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728" r:id="rId1"/>
    <p:sldMasterId id="2147483762" r:id="rId2"/>
  </p:sldMasterIdLst>
  <p:notesMasterIdLst>
    <p:notesMasterId r:id="rId32"/>
  </p:notesMasterIdLst>
  <p:handoutMasterIdLst>
    <p:handoutMasterId r:id="rId33"/>
  </p:handoutMasterIdLst>
  <p:sldIdLst>
    <p:sldId id="256" r:id="rId3"/>
    <p:sldId id="257" r:id="rId4"/>
    <p:sldId id="282" r:id="rId5"/>
    <p:sldId id="286" r:id="rId6"/>
    <p:sldId id="287" r:id="rId7"/>
    <p:sldId id="288" r:id="rId8"/>
    <p:sldId id="289" r:id="rId9"/>
    <p:sldId id="310" r:id="rId10"/>
    <p:sldId id="290" r:id="rId11"/>
    <p:sldId id="291" r:id="rId12"/>
    <p:sldId id="292" r:id="rId13"/>
    <p:sldId id="293" r:id="rId14"/>
    <p:sldId id="294" r:id="rId15"/>
    <p:sldId id="295" r:id="rId16"/>
    <p:sldId id="311" r:id="rId17"/>
    <p:sldId id="312" r:id="rId18"/>
    <p:sldId id="296" r:id="rId19"/>
    <p:sldId id="297" r:id="rId20"/>
    <p:sldId id="299" r:id="rId21"/>
    <p:sldId id="300" r:id="rId22"/>
    <p:sldId id="301" r:id="rId23"/>
    <p:sldId id="303" r:id="rId24"/>
    <p:sldId id="302" r:id="rId25"/>
    <p:sldId id="304" r:id="rId26"/>
    <p:sldId id="305" r:id="rId27"/>
    <p:sldId id="306" r:id="rId28"/>
    <p:sldId id="307" r:id="rId29"/>
    <p:sldId id="308" r:id="rId30"/>
    <p:sldId id="309" r:id="rId31"/>
  </p:sldIdLst>
  <p:sldSz cx="9144000" cy="6858000" type="screen4x3"/>
  <p:notesSz cx="6669088" cy="9926638"/>
  <p:custDataLst>
    <p:tags r:id="rId34"/>
  </p:custDataLst>
  <p:defaultTextStyle>
    <a:defPPr>
      <a:defRPr lang="en-GB"/>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4B7C6"/>
    <a:srgbClr val="39464D"/>
    <a:srgbClr val="4F81BD"/>
    <a:srgbClr val="364750"/>
    <a:srgbClr val="289BAA"/>
    <a:srgbClr val="69BE28"/>
    <a:srgbClr val="8193DB"/>
    <a:srgbClr val="F2AA00"/>
    <a:srgbClr val="299BAA"/>
    <a:srgbClr val="D3B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248" autoAdjust="0"/>
    <p:restoredTop sz="98888" autoAdjust="0"/>
  </p:normalViewPr>
  <p:slideViewPr>
    <p:cSldViewPr snapToGrid="0">
      <p:cViewPr>
        <p:scale>
          <a:sx n="110" d="100"/>
          <a:sy n="110" d="100"/>
        </p:scale>
        <p:origin x="744" y="-24"/>
      </p:cViewPr>
      <p:guideLst>
        <p:guide orient="horz" pos="686"/>
        <p:guide orient="horz" pos="3865"/>
        <p:guide pos="232"/>
        <p:guide pos="556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2208" y="-102"/>
      </p:cViewPr>
      <p:guideLst>
        <p:guide orient="horz" pos="3127"/>
        <p:guide pos="2101"/>
      </p:guideLst>
    </p:cSldViewPr>
  </p:notesViewPr>
  <p:gridSpacing cx="72008" cy="72008"/>
</p:viewPr>
</file>

<file path=ppt/_rels/presentation.xml.rels>&#65279;<?xml version="1.0" encoding="UTF-8" standalone="yes"?>
<Relationships xmlns="http://schemas.openxmlformats.org/package/2006/relationships">
  <Relationship Id="rId3" Type="http://schemas.openxmlformats.org/officeDocument/2006/relationships/slide" Target="slides/slide1.xml" />
  <Relationship Id="rId4" Type="http://schemas.openxmlformats.org/officeDocument/2006/relationships/slide" Target="slides/slide2.xml" />
  <Relationship Id="rId5" Type="http://schemas.openxmlformats.org/officeDocument/2006/relationships/slide" Target="slides/slide3.xml" />
  <Relationship Id="rId6" Type="http://schemas.openxmlformats.org/officeDocument/2006/relationships/slide" Target="slides/slide4.xml" />
  <Relationship Id="rId7" Type="http://schemas.openxmlformats.org/officeDocument/2006/relationships/slide" Target="slides/slide5.xml" />
  <Relationship Id="rId8" Type="http://schemas.openxmlformats.org/officeDocument/2006/relationships/slide" Target="slides/slide6.xml" />
  <Relationship Id="rId9" Type="http://schemas.openxmlformats.org/officeDocument/2006/relationships/slide" Target="slides/slide7.xml" />
  <Relationship Id="rId10" Type="http://schemas.openxmlformats.org/officeDocument/2006/relationships/slide" Target="slides/slide8.xml" />
  <Relationship Id="rId11" Type="http://schemas.openxmlformats.org/officeDocument/2006/relationships/slide" Target="slides/slide9.xml" />
  <Relationship Id="rId12" Type="http://schemas.openxmlformats.org/officeDocument/2006/relationships/slide" Target="slides/slide10.xml" />
  <Relationship Id="rId13" Type="http://schemas.openxmlformats.org/officeDocument/2006/relationships/slide" Target="slides/slide11.xml" />
  <Relationship Id="rId14" Type="http://schemas.openxmlformats.org/officeDocument/2006/relationships/slide" Target="slides/slide12.xml" />
  <Relationship Id="rId15" Type="http://schemas.openxmlformats.org/officeDocument/2006/relationships/slide" Target="slides/slide13.xml" />
  <Relationship Id="rId16" Type="http://schemas.openxmlformats.org/officeDocument/2006/relationships/slide" Target="slides/slide14.xml" />
  <Relationship Id="rId17" Type="http://schemas.openxmlformats.org/officeDocument/2006/relationships/slide" Target="slides/slide15.xml" />
  <Relationship Id="rId18" Type="http://schemas.openxmlformats.org/officeDocument/2006/relationships/slide" Target="slides/slide16.xml" />
  <Relationship Id="rId19" Type="http://schemas.openxmlformats.org/officeDocument/2006/relationships/slide" Target="slides/slide17.xml" />
  <Relationship Id="rId20" Type="http://schemas.openxmlformats.org/officeDocument/2006/relationships/slide" Target="slides/slide18.xml" />
  <Relationship Id="rId21" Type="http://schemas.openxmlformats.org/officeDocument/2006/relationships/slide" Target="slides/slide19.xml" />
  <Relationship Id="rId22" Type="http://schemas.openxmlformats.org/officeDocument/2006/relationships/slide" Target="slides/slide20.xml" />
  <Relationship Id="rId23" Type="http://schemas.openxmlformats.org/officeDocument/2006/relationships/slide" Target="slides/slide21.xml" />
  <Relationship Id="rId24" Type="http://schemas.openxmlformats.org/officeDocument/2006/relationships/slide" Target="slides/slide22.xml" />
  <Relationship Id="rId25" Type="http://schemas.openxmlformats.org/officeDocument/2006/relationships/slide" Target="slides/slide23.xml" />
  <Relationship Id="rId26" Type="http://schemas.openxmlformats.org/officeDocument/2006/relationships/slide" Target="slides/slide24.xml" />
  <Relationship Id="rId27" Type="http://schemas.openxmlformats.org/officeDocument/2006/relationships/slide" Target="slides/slide25.xml" />
  <Relationship Id="rId28" Type="http://schemas.openxmlformats.org/officeDocument/2006/relationships/slide" Target="slides/slide26.xml" />
  <Relationship Id="rId29" Type="http://schemas.openxmlformats.org/officeDocument/2006/relationships/slide" Target="slides/slide27.xml" />
  <Relationship Id="rId30" Type="http://schemas.openxmlformats.org/officeDocument/2006/relationships/slide" Target="slides/slide28.xml" />
  <Relationship Id="rId31" Type="http://schemas.openxmlformats.org/officeDocument/2006/relationships/slide" Target="slides/slide29.xml" />
  <Relationship Id="rId34" Type="http://schemas.openxmlformats.org/officeDocument/2006/relationships/tags" Target="tags/tag1.xml" />
  <Relationship Id="rId33" Type="http://schemas.openxmlformats.org/officeDocument/2006/relationships/handoutMaster" Target="handoutMasters/handoutMaster1.xml" />
  <Relationship Id="rId38" Type="http://schemas.openxmlformats.org/officeDocument/2006/relationships/tableStyles" Target="tableStyles.xml" />
  <Relationship Id="rId2" Type="http://schemas.openxmlformats.org/officeDocument/2006/relationships/slideMaster" Target="slideMasters/slideMaster2.xml" />
  <Relationship Id="rId1" Type="http://schemas.openxmlformats.org/officeDocument/2006/relationships/slideMaster" Target="slideMasters/slideMaster1.xml" />
  <Relationship Id="rId32" Type="http://schemas.openxmlformats.org/officeDocument/2006/relationships/notesMaster" Target="notesMasters/notesMaster1.xml" />
  <Relationship Id="rId37" Type="http://schemas.openxmlformats.org/officeDocument/2006/relationships/theme" Target="theme/theme1.xml" />
  <Relationship Id="rId36" Type="http://schemas.openxmlformats.org/officeDocument/2006/relationships/viewProps" Target="viewProps.xml" />
  <Relationship Id="rId35" Type="http://schemas.openxmlformats.org/officeDocument/2006/relationships/presProps" Target="presProp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4.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798956"/>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3.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4"/>
          <p:cNvSpPr>
            <a:spLocks noGrp="1" noRot="1" noChangeAspect="1" noChangeArrowheads="1" noTextEdit="1"/>
          </p:cNvSpPr>
          <p:nvPr>
            <p:ph type="sldImg" idx="2"/>
          </p:nvPr>
        </p:nvSpPr>
        <p:spPr bwMode="auto">
          <a:xfrm>
            <a:off x="320675" y="381000"/>
            <a:ext cx="6021388" cy="4518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370979" y="5336667"/>
            <a:ext cx="5916470" cy="419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GB" altLang="en-GB" smtClean="0"/>
          </a:p>
        </p:txBody>
      </p:sp>
    </p:spTree>
    <p:extLst>
      <p:ext uri="{BB962C8B-B14F-4D97-AF65-F5344CB8AC3E}">
        <p14:creationId xmlns:p14="http://schemas.microsoft.com/office/powerpoint/2010/main" val="1526085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4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4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4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0954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65362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2107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26380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25277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61925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40719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4588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71554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393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409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16891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30338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21632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53315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02578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06230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7275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35030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7246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39583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277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4505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8625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8579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3199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8563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8746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394887"/>
      </p:ext>
    </p:extLst>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6.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hyperlink" Target="http://www.google.co.uk/url?sa=i&amp;rct=j&amp;q=&amp;esrc=s&amp;source=images&amp;cd=&amp;cad=rja&amp;uact=8&amp;ved=0ahUKEwjsv-jYjJXKAhWBeQ8KHeoLDHUQjRwIBw&amp;url=http://www.gcflearnfree.org/powerpoint2010/11/print&amp;psig=AFQjCNFHbQLzpVNAvapq0NCRFF9GWW7Dzg&amp;ust=1452166700655459" TargetMode="External" />
  <Relationship Id="rId1" Type="http://schemas.openxmlformats.org/officeDocument/2006/relationships/slideMaster" Target="../slideMasters/slideMaster1.xml" />
  <Relationship Id="rId4" Type="http://schemas.openxmlformats.org/officeDocument/2006/relationships/image" Target="../media/image3.png"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4.xml.rels>&#65279;<?xml version="1.0" encoding="UTF-8" standalone="yes"?>
<Relationships xmlns="http://schemas.openxmlformats.org/package/2006/relationships">
  <Relationship Id="rId2" Type="http://schemas.openxmlformats.org/officeDocument/2006/relationships/image" Target="../media/image6.jpg" />
  <Relationship Id="rId1" Type="http://schemas.openxmlformats.org/officeDocument/2006/relationships/slideMaster" Target="../slideMasters/slideMaster2.xml" />
</Relationships>
</file>

<file path=ppt/slideLayouts/_rels/slideLayout25.xml.rels>&#65279;<?xml version="1.0" encoding="UTF-8" standalone="yes"?>
<Relationships xmlns="http://schemas.openxmlformats.org/package/2006/relationships">
  <Relationship Id="rId2" Type="http://schemas.openxmlformats.org/officeDocument/2006/relationships/image" Target="../media/image6.jpg" />
  <Relationship Id="rId1" Type="http://schemas.openxmlformats.org/officeDocument/2006/relationships/slideMaster" Target="../slideMasters/slideMaster2.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master">
    <p:spTree>
      <p:nvGrpSpPr>
        <p:cNvPr id="1" name=""/>
        <p:cNvGrpSpPr/>
        <p:nvPr/>
      </p:nvGrpSpPr>
      <p:grpSpPr>
        <a:xfrm>
          <a:off x="0" y="0"/>
          <a:ext cx="0" cy="0"/>
          <a:chOff x="0" y="0"/>
          <a:chExt cx="0" cy="0"/>
        </a:xfrm>
      </p:grpSpPr>
      <p:sp>
        <p:nvSpPr>
          <p:cNvPr id="8" name="Rectangle 7"/>
          <p:cNvSpPr/>
          <p:nvPr userDrawn="1"/>
        </p:nvSpPr>
        <p:spPr bwMode="auto">
          <a:xfrm>
            <a:off x="360000" y="1080000"/>
            <a:ext cx="5224585" cy="5224585"/>
          </a:xfrm>
          <a:prstGeom prst="rect">
            <a:avLst/>
          </a:prstGeom>
          <a:solidFill>
            <a:srgbClr val="39464D"/>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9" name="Rectangle 8"/>
          <p:cNvSpPr/>
          <p:nvPr userDrawn="1"/>
        </p:nvSpPr>
        <p:spPr bwMode="auto">
          <a:xfrm>
            <a:off x="4068000" y="2880000"/>
            <a:ext cx="3060000" cy="3060000"/>
          </a:xfrm>
          <a:prstGeom prst="rect">
            <a:avLst/>
          </a:prstGeom>
          <a:solidFill>
            <a:schemeClr val="accent1">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10" name="Rectangle 9"/>
          <p:cNvSpPr/>
          <p:nvPr userDrawn="1"/>
        </p:nvSpPr>
        <p:spPr bwMode="auto">
          <a:xfrm>
            <a:off x="3420000" y="4788000"/>
            <a:ext cx="1800000" cy="1800000"/>
          </a:xfrm>
          <a:prstGeom prst="rect">
            <a:avLst/>
          </a:prstGeom>
          <a:solidFill>
            <a:schemeClr val="accent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358775" y="1079500"/>
            <a:ext cx="5239225" cy="1800500"/>
          </a:xfrm>
        </p:spPr>
        <p:txBody>
          <a:bodyPr lIns="180000" tIns="180000" rIns="180000" bIns="180000"/>
          <a:lstStyle>
            <a:lvl1pPr algn="l">
              <a:defRPr>
                <a:solidFill>
                  <a:schemeClr val="bg1"/>
                </a:solidFill>
              </a:defRPr>
            </a:lvl1pPr>
          </a:lstStyle>
          <a:p>
            <a:r>
              <a:rPr lang="en-US" smtClean="0"/>
              <a:t>Click to edit Master title style</a:t>
            </a:r>
            <a:endParaRPr lang="en-GB" dirty="0"/>
          </a:p>
        </p:txBody>
      </p:sp>
      <p:sp>
        <p:nvSpPr>
          <p:cNvPr id="13" name="Text Placeholder 30"/>
          <p:cNvSpPr>
            <a:spLocks noGrp="1"/>
          </p:cNvSpPr>
          <p:nvPr>
            <p:ph type="body" sz="quarter" idx="11" hasCustomPrompt="1"/>
          </p:nvPr>
        </p:nvSpPr>
        <p:spPr>
          <a:xfrm>
            <a:off x="358775" y="2882055"/>
            <a:ext cx="3462598" cy="1736598"/>
          </a:xfrm>
        </p:spPr>
        <p:txBody>
          <a:bodyPr lIns="180000"/>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insert sub title / speaker</a:t>
            </a:r>
          </a:p>
        </p:txBody>
      </p:sp>
      <p:sp>
        <p:nvSpPr>
          <p:cNvPr id="14" name="Text Placeholder 30"/>
          <p:cNvSpPr>
            <a:spLocks noGrp="1"/>
          </p:cNvSpPr>
          <p:nvPr>
            <p:ph type="body" sz="quarter" idx="12"/>
          </p:nvPr>
        </p:nvSpPr>
        <p:spPr>
          <a:xfrm>
            <a:off x="358775" y="5178490"/>
            <a:ext cx="2934931" cy="1128455"/>
          </a:xfrm>
        </p:spPr>
        <p:txBody>
          <a:bodyPr lIns="180000" bIns="180000" anchor="b" anchorCtr="0"/>
          <a:lstStyle>
            <a:lvl1pPr marL="0" indent="0">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9327" y="544451"/>
            <a:ext cx="10668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6761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ub title, content and 3 boxes solid">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12" name="Text Placeholder 2"/>
          <p:cNvSpPr>
            <a:spLocks noGrp="1"/>
          </p:cNvSpPr>
          <p:nvPr>
            <p:ph type="body" idx="10" hasCustomPrompt="1"/>
          </p:nvPr>
        </p:nvSpPr>
        <p:spPr>
          <a:xfrm>
            <a:off x="360000" y="1800000"/>
            <a:ext cx="5400000"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13" name="Content Placeholder 2"/>
          <p:cNvSpPr>
            <a:spLocks noGrp="1"/>
          </p:cNvSpPr>
          <p:nvPr>
            <p:ph sz="quarter" idx="11" hasCustomPrompt="1"/>
          </p:nvPr>
        </p:nvSpPr>
        <p:spPr>
          <a:xfrm>
            <a:off x="360000" y="2340000"/>
            <a:ext cx="5400000" cy="3795688"/>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2"/>
          <p:cNvSpPr>
            <a:spLocks noGrp="1" noChangeAspect="1"/>
          </p:cNvSpPr>
          <p:nvPr>
            <p:ph type="body" idx="12" hasCustomPrompt="1"/>
          </p:nvPr>
        </p:nvSpPr>
        <p:spPr>
          <a:xfrm>
            <a:off x="7034116" y="1070327"/>
            <a:ext cx="1800000" cy="1800000"/>
          </a:xfrm>
          <a:prstGeom prst="rect">
            <a:avLst/>
          </a:prstGeom>
          <a:solidFill>
            <a:srgbClr val="39464D"/>
          </a:solidFill>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
        <p:nvSpPr>
          <p:cNvPr id="6" name="Text Placeholder 2"/>
          <p:cNvSpPr>
            <a:spLocks noGrp="1" noChangeAspect="1"/>
          </p:cNvSpPr>
          <p:nvPr>
            <p:ph type="body" idx="13" hasCustomPrompt="1"/>
          </p:nvPr>
        </p:nvSpPr>
        <p:spPr>
          <a:xfrm>
            <a:off x="7034116" y="2949927"/>
            <a:ext cx="1800000" cy="1800000"/>
          </a:xfrm>
          <a:prstGeom prst="rect">
            <a:avLst/>
          </a:prstGeom>
          <a:solidFill>
            <a:schemeClr val="accent1"/>
          </a:solidFill>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
        <p:nvSpPr>
          <p:cNvPr id="7" name="Text Placeholder 2"/>
          <p:cNvSpPr>
            <a:spLocks noGrp="1" noChangeAspect="1"/>
          </p:cNvSpPr>
          <p:nvPr>
            <p:ph type="body" idx="14" hasCustomPrompt="1"/>
          </p:nvPr>
        </p:nvSpPr>
        <p:spPr>
          <a:xfrm>
            <a:off x="7034116" y="4829527"/>
            <a:ext cx="1800000" cy="1800000"/>
          </a:xfrm>
          <a:prstGeom prst="rect">
            <a:avLst/>
          </a:prstGeom>
          <a:solidFill>
            <a:srgbClr val="39464D"/>
          </a:solidFill>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Tree>
    <p:extLst>
      <p:ext uri="{BB962C8B-B14F-4D97-AF65-F5344CB8AC3E}">
        <p14:creationId xmlns:p14="http://schemas.microsoft.com/office/powerpoint/2010/main" val="9087278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ub title, content and 3 boxes imag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12" name="Text Placeholder 2"/>
          <p:cNvSpPr>
            <a:spLocks noGrp="1"/>
          </p:cNvSpPr>
          <p:nvPr>
            <p:ph type="body" idx="10" hasCustomPrompt="1"/>
          </p:nvPr>
        </p:nvSpPr>
        <p:spPr>
          <a:xfrm>
            <a:off x="360000" y="1800000"/>
            <a:ext cx="5400000"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13" name="Content Placeholder 2"/>
          <p:cNvSpPr>
            <a:spLocks noGrp="1"/>
          </p:cNvSpPr>
          <p:nvPr>
            <p:ph sz="quarter" idx="11" hasCustomPrompt="1"/>
          </p:nvPr>
        </p:nvSpPr>
        <p:spPr>
          <a:xfrm>
            <a:off x="360000" y="2340000"/>
            <a:ext cx="5400000" cy="3795688"/>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icture Placeholder 2"/>
          <p:cNvSpPr>
            <a:spLocks noGrp="1" noChangeAspect="1"/>
          </p:cNvSpPr>
          <p:nvPr>
            <p:ph type="pic" sz="quarter" idx="15" hasCustomPrompt="1"/>
          </p:nvPr>
        </p:nvSpPr>
        <p:spPr>
          <a:xfrm>
            <a:off x="7034115" y="4832216"/>
            <a:ext cx="1800000" cy="1800000"/>
          </a:xfrm>
          <a:ln w="12700">
            <a:solidFill>
              <a:srgbClr val="39464D"/>
            </a:solidFill>
          </a:ln>
        </p:spPr>
        <p:txBody>
          <a:bodyPr tIns="468000" anchor="t" anchorCtr="0"/>
          <a:lstStyle>
            <a:lvl1pPr marL="0" indent="0" algn="ctr">
              <a:spcBef>
                <a:spcPts val="0"/>
              </a:spcBef>
              <a:buNone/>
              <a:defRPr sz="1000" baseline="0"/>
            </a:lvl1pPr>
          </a:lstStyle>
          <a:p>
            <a:r>
              <a:rPr lang="en-GB" dirty="0" smtClean="0"/>
              <a:t>Click to insert picture. </a:t>
            </a:r>
            <a:br>
              <a:rPr lang="en-GB" dirty="0" smtClean="0"/>
            </a:br>
            <a:r>
              <a:rPr lang="en-GB" dirty="0" smtClean="0"/>
              <a:t>Use Picture Tools &gt; Crop tool </a:t>
            </a:r>
            <a:br>
              <a:rPr lang="en-GB" dirty="0" smtClean="0"/>
            </a:br>
            <a:r>
              <a:rPr lang="en-GB" dirty="0" smtClean="0"/>
              <a:t>from the ribbon to pan image </a:t>
            </a:r>
            <a:br>
              <a:rPr lang="en-GB" dirty="0" smtClean="0"/>
            </a:br>
            <a:r>
              <a:rPr lang="en-GB" dirty="0" smtClean="0"/>
              <a:t>to preferred position.</a:t>
            </a:r>
            <a:endParaRPr lang="en-GB" dirty="0"/>
          </a:p>
        </p:txBody>
      </p:sp>
      <p:sp>
        <p:nvSpPr>
          <p:cNvPr id="10" name="Picture Placeholder 2"/>
          <p:cNvSpPr>
            <a:spLocks noGrp="1" noChangeAspect="1"/>
          </p:cNvSpPr>
          <p:nvPr>
            <p:ph type="pic" sz="quarter" idx="16" hasCustomPrompt="1"/>
          </p:nvPr>
        </p:nvSpPr>
        <p:spPr>
          <a:xfrm>
            <a:off x="7034115" y="1091489"/>
            <a:ext cx="1800000" cy="1800000"/>
          </a:xfrm>
          <a:ln w="12700">
            <a:solidFill>
              <a:srgbClr val="39464D"/>
            </a:solidFill>
          </a:ln>
        </p:spPr>
        <p:txBody>
          <a:bodyPr tIns="468000" anchor="t" anchorCtr="0"/>
          <a:lstStyle>
            <a:lvl1pPr marL="0" indent="0" algn="ctr">
              <a:spcBef>
                <a:spcPts val="0"/>
              </a:spcBef>
              <a:buNone/>
              <a:defRPr sz="1000" baseline="0"/>
            </a:lvl1pPr>
          </a:lstStyle>
          <a:p>
            <a:r>
              <a:rPr lang="en-GB" dirty="0" smtClean="0"/>
              <a:t>Click to insert picture. </a:t>
            </a:r>
            <a:br>
              <a:rPr lang="en-GB" dirty="0" smtClean="0"/>
            </a:br>
            <a:r>
              <a:rPr lang="en-GB" dirty="0" smtClean="0"/>
              <a:t>Use Picture Tools &gt; Crop tool </a:t>
            </a:r>
            <a:br>
              <a:rPr lang="en-GB" dirty="0" smtClean="0"/>
            </a:br>
            <a:r>
              <a:rPr lang="en-GB" dirty="0" smtClean="0"/>
              <a:t>from the ribbon to pan image </a:t>
            </a:r>
            <a:br>
              <a:rPr lang="en-GB" dirty="0" smtClean="0"/>
            </a:br>
            <a:r>
              <a:rPr lang="en-GB" dirty="0" smtClean="0"/>
              <a:t>to preferred position.</a:t>
            </a:r>
            <a:endParaRPr lang="en-GB" dirty="0"/>
          </a:p>
        </p:txBody>
      </p:sp>
      <p:sp>
        <p:nvSpPr>
          <p:cNvPr id="14" name="Picture Placeholder 2"/>
          <p:cNvSpPr>
            <a:spLocks noGrp="1" noChangeAspect="1"/>
          </p:cNvSpPr>
          <p:nvPr>
            <p:ph type="pic" sz="quarter" idx="17" hasCustomPrompt="1"/>
          </p:nvPr>
        </p:nvSpPr>
        <p:spPr>
          <a:xfrm>
            <a:off x="7034115" y="2961853"/>
            <a:ext cx="1800000" cy="1800000"/>
          </a:xfrm>
          <a:ln w="12700">
            <a:solidFill>
              <a:srgbClr val="39464D"/>
            </a:solidFill>
          </a:ln>
        </p:spPr>
        <p:txBody>
          <a:bodyPr tIns="468000" anchor="t" anchorCtr="0"/>
          <a:lstStyle>
            <a:lvl1pPr marL="0" indent="0" algn="ctr">
              <a:spcBef>
                <a:spcPts val="0"/>
              </a:spcBef>
              <a:buNone/>
              <a:defRPr sz="1000" baseline="0"/>
            </a:lvl1pPr>
          </a:lstStyle>
          <a:p>
            <a:r>
              <a:rPr lang="en-GB" dirty="0" smtClean="0"/>
              <a:t>Click to insert picture. </a:t>
            </a:r>
            <a:br>
              <a:rPr lang="en-GB" dirty="0" smtClean="0"/>
            </a:br>
            <a:r>
              <a:rPr lang="en-GB" dirty="0" smtClean="0"/>
              <a:t>Use Picture Tools &gt; Crop tool </a:t>
            </a:r>
            <a:br>
              <a:rPr lang="en-GB" dirty="0" smtClean="0"/>
            </a:br>
            <a:r>
              <a:rPr lang="en-GB" dirty="0" smtClean="0"/>
              <a:t>from the ribbon to pan image </a:t>
            </a:r>
            <a:br>
              <a:rPr lang="en-GB" dirty="0" smtClean="0"/>
            </a:br>
            <a:r>
              <a:rPr lang="en-GB" dirty="0" smtClean="0"/>
              <a:t>to preferred position.</a:t>
            </a:r>
            <a:endParaRPr lang="en-GB" dirty="0"/>
          </a:p>
        </p:txBody>
      </p:sp>
    </p:spTree>
    <p:extLst>
      <p:ext uri="{BB962C8B-B14F-4D97-AF65-F5344CB8AC3E}">
        <p14:creationId xmlns:p14="http://schemas.microsoft.com/office/powerpoint/2010/main" val="14144454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content and 3 quote boxes lef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86077" y="1079500"/>
            <a:ext cx="6578523" cy="720000"/>
          </a:xfrm>
        </p:spPr>
        <p:txBody>
          <a:bodyPr/>
          <a:lstStyle>
            <a:lvl1pPr algn="l">
              <a:defRPr/>
            </a:lvl1pPr>
          </a:lstStyle>
          <a:p>
            <a:r>
              <a:rPr lang="en-US" dirty="0" smtClean="0"/>
              <a:t>Click to add title</a:t>
            </a:r>
            <a:endParaRPr lang="en-GB" dirty="0"/>
          </a:p>
        </p:txBody>
      </p:sp>
      <p:sp>
        <p:nvSpPr>
          <p:cNvPr id="12" name="Text Placeholder 2"/>
          <p:cNvSpPr>
            <a:spLocks noGrp="1"/>
          </p:cNvSpPr>
          <p:nvPr>
            <p:ph type="body" idx="10" hasCustomPrompt="1"/>
          </p:nvPr>
        </p:nvSpPr>
        <p:spPr>
          <a:xfrm>
            <a:off x="2286076" y="1800000"/>
            <a:ext cx="6565823"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13" name="Content Placeholder 2"/>
          <p:cNvSpPr>
            <a:spLocks noGrp="1"/>
          </p:cNvSpPr>
          <p:nvPr>
            <p:ph sz="quarter" idx="11" hasCustomPrompt="1"/>
          </p:nvPr>
        </p:nvSpPr>
        <p:spPr>
          <a:xfrm>
            <a:off x="2286076" y="2340000"/>
            <a:ext cx="6540423" cy="3795688"/>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2"/>
          <p:cNvSpPr>
            <a:spLocks noGrp="1" noChangeAspect="1"/>
          </p:cNvSpPr>
          <p:nvPr>
            <p:ph type="body" idx="12" hasCustomPrompt="1"/>
          </p:nvPr>
        </p:nvSpPr>
        <p:spPr>
          <a:xfrm>
            <a:off x="351214" y="1070327"/>
            <a:ext cx="1728000" cy="1728000"/>
          </a:xfrm>
          <a:prstGeom prst="rect">
            <a:avLst/>
          </a:prstGeom>
          <a:solidFill>
            <a:srgbClr val="39464D"/>
          </a:solidFill>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
        <p:nvSpPr>
          <p:cNvPr id="6" name="Text Placeholder 2"/>
          <p:cNvSpPr>
            <a:spLocks noGrp="1" noChangeAspect="1"/>
          </p:cNvSpPr>
          <p:nvPr>
            <p:ph type="body" idx="13" hasCustomPrompt="1"/>
          </p:nvPr>
        </p:nvSpPr>
        <p:spPr>
          <a:xfrm>
            <a:off x="351214" y="2879591"/>
            <a:ext cx="1728000" cy="1728000"/>
          </a:xfrm>
          <a:prstGeom prst="rect">
            <a:avLst/>
          </a:prstGeom>
          <a:solidFill>
            <a:schemeClr val="accent1"/>
          </a:solidFill>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
        <p:nvSpPr>
          <p:cNvPr id="7" name="Text Placeholder 2"/>
          <p:cNvSpPr>
            <a:spLocks noGrp="1" noChangeAspect="1"/>
          </p:cNvSpPr>
          <p:nvPr>
            <p:ph type="body" idx="14" hasCustomPrompt="1"/>
          </p:nvPr>
        </p:nvSpPr>
        <p:spPr>
          <a:xfrm>
            <a:off x="351214" y="4688855"/>
            <a:ext cx="1728000" cy="1728000"/>
          </a:xfrm>
          <a:prstGeom prst="rect">
            <a:avLst/>
          </a:prstGeom>
          <a:solidFill>
            <a:srgbClr val="39464D"/>
          </a:solidFill>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Tree>
    <p:extLst>
      <p:ext uri="{BB962C8B-B14F-4D97-AF65-F5344CB8AC3E}">
        <p14:creationId xmlns:p14="http://schemas.microsoft.com/office/powerpoint/2010/main" val="42383216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 title, content and 2 quotes, 1 picture box">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86077" y="1079500"/>
            <a:ext cx="6578523" cy="720000"/>
          </a:xfrm>
        </p:spPr>
        <p:txBody>
          <a:bodyPr/>
          <a:lstStyle>
            <a:lvl1pPr algn="l">
              <a:defRPr/>
            </a:lvl1pPr>
          </a:lstStyle>
          <a:p>
            <a:r>
              <a:rPr lang="en-US" dirty="0" smtClean="0"/>
              <a:t>Click to add title</a:t>
            </a:r>
            <a:endParaRPr lang="en-GB" dirty="0"/>
          </a:p>
        </p:txBody>
      </p:sp>
      <p:sp>
        <p:nvSpPr>
          <p:cNvPr id="12" name="Text Placeholder 2"/>
          <p:cNvSpPr>
            <a:spLocks noGrp="1"/>
          </p:cNvSpPr>
          <p:nvPr>
            <p:ph type="body" idx="10" hasCustomPrompt="1"/>
          </p:nvPr>
        </p:nvSpPr>
        <p:spPr>
          <a:xfrm>
            <a:off x="2286076" y="1800000"/>
            <a:ext cx="6565823"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13" name="Content Placeholder 2"/>
          <p:cNvSpPr>
            <a:spLocks noGrp="1"/>
          </p:cNvSpPr>
          <p:nvPr>
            <p:ph sz="quarter" idx="11" hasCustomPrompt="1"/>
          </p:nvPr>
        </p:nvSpPr>
        <p:spPr>
          <a:xfrm>
            <a:off x="2286076" y="2340000"/>
            <a:ext cx="6540423" cy="3795688"/>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2"/>
          <p:cNvSpPr>
            <a:spLocks noGrp="1" noChangeAspect="1"/>
          </p:cNvSpPr>
          <p:nvPr>
            <p:ph type="body" idx="12" hasCustomPrompt="1"/>
          </p:nvPr>
        </p:nvSpPr>
        <p:spPr>
          <a:xfrm>
            <a:off x="351214" y="1070327"/>
            <a:ext cx="1728000" cy="1728000"/>
          </a:xfrm>
          <a:prstGeom prst="rect">
            <a:avLst/>
          </a:prstGeom>
          <a:solidFill>
            <a:srgbClr val="39464D"/>
          </a:solidFill>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
        <p:nvSpPr>
          <p:cNvPr id="7" name="Text Placeholder 2"/>
          <p:cNvSpPr>
            <a:spLocks noGrp="1" noChangeAspect="1"/>
          </p:cNvSpPr>
          <p:nvPr>
            <p:ph type="body" idx="14" hasCustomPrompt="1"/>
          </p:nvPr>
        </p:nvSpPr>
        <p:spPr>
          <a:xfrm>
            <a:off x="351214" y="4690800"/>
            <a:ext cx="1728000" cy="1728000"/>
          </a:xfrm>
          <a:prstGeom prst="rect">
            <a:avLst/>
          </a:prstGeom>
          <a:solidFill>
            <a:srgbClr val="39464D"/>
          </a:solidFill>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
        <p:nvSpPr>
          <p:cNvPr id="9" name="Picture Placeholder 2"/>
          <p:cNvSpPr>
            <a:spLocks noGrp="1" noChangeAspect="1"/>
          </p:cNvSpPr>
          <p:nvPr>
            <p:ph type="pic" sz="quarter" idx="17" hasCustomPrompt="1"/>
          </p:nvPr>
        </p:nvSpPr>
        <p:spPr>
          <a:xfrm>
            <a:off x="353915" y="2880564"/>
            <a:ext cx="1728000" cy="1728000"/>
          </a:xfrm>
          <a:ln w="12700">
            <a:solidFill>
              <a:srgbClr val="39464D"/>
            </a:solidFill>
          </a:ln>
        </p:spPr>
        <p:txBody>
          <a:bodyPr tIns="468000" anchor="t" anchorCtr="0"/>
          <a:lstStyle>
            <a:lvl1pPr marL="0" indent="0" algn="ctr">
              <a:spcBef>
                <a:spcPts val="0"/>
              </a:spcBef>
              <a:buNone/>
              <a:defRPr sz="1000" baseline="0"/>
            </a:lvl1pPr>
          </a:lstStyle>
          <a:p>
            <a:r>
              <a:rPr lang="en-GB" dirty="0" smtClean="0"/>
              <a:t>Click to insert picture. </a:t>
            </a:r>
            <a:br>
              <a:rPr lang="en-GB" dirty="0" smtClean="0"/>
            </a:br>
            <a:r>
              <a:rPr lang="en-GB" dirty="0" smtClean="0"/>
              <a:t>Use Picture Tools &gt; Crop tool </a:t>
            </a:r>
            <a:br>
              <a:rPr lang="en-GB" dirty="0" smtClean="0"/>
            </a:br>
            <a:r>
              <a:rPr lang="en-GB" dirty="0" smtClean="0"/>
              <a:t>from the ribbon to pan image </a:t>
            </a:r>
            <a:br>
              <a:rPr lang="en-GB" dirty="0" smtClean="0"/>
            </a:br>
            <a:r>
              <a:rPr lang="en-GB" dirty="0" smtClean="0"/>
              <a:t>to preferred position.</a:t>
            </a:r>
            <a:endParaRPr lang="en-GB" dirty="0"/>
          </a:p>
        </p:txBody>
      </p:sp>
    </p:spTree>
    <p:extLst>
      <p:ext uri="{BB962C8B-B14F-4D97-AF65-F5344CB8AC3E}">
        <p14:creationId xmlns:p14="http://schemas.microsoft.com/office/powerpoint/2010/main" val="23675888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ub title, content and 2 quotes, 1 picture box">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50399" y="1079500"/>
            <a:ext cx="8140458" cy="720000"/>
          </a:xfrm>
        </p:spPr>
        <p:txBody>
          <a:bodyPr/>
          <a:lstStyle>
            <a:lvl1pPr algn="l">
              <a:defRPr/>
            </a:lvl1pPr>
          </a:lstStyle>
          <a:p>
            <a:r>
              <a:rPr lang="en-US" dirty="0" smtClean="0"/>
              <a:t>Click to add title</a:t>
            </a:r>
            <a:endParaRPr lang="en-GB" dirty="0"/>
          </a:p>
        </p:txBody>
      </p:sp>
      <p:sp>
        <p:nvSpPr>
          <p:cNvPr id="13" name="Content Placeholder 2"/>
          <p:cNvSpPr>
            <a:spLocks noGrp="1"/>
          </p:cNvSpPr>
          <p:nvPr>
            <p:ph sz="quarter" idx="11" hasCustomPrompt="1"/>
          </p:nvPr>
        </p:nvSpPr>
        <p:spPr>
          <a:xfrm>
            <a:off x="1953567" y="1972827"/>
            <a:ext cx="6540423" cy="1376015"/>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0"/>
            <a:endParaRPr lang="en-US" dirty="0" smtClean="0"/>
          </a:p>
        </p:txBody>
      </p:sp>
      <p:sp>
        <p:nvSpPr>
          <p:cNvPr id="16" name="Text Placeholder 2"/>
          <p:cNvSpPr>
            <a:spLocks noGrp="1" noChangeAspect="1"/>
          </p:cNvSpPr>
          <p:nvPr>
            <p:ph type="body" idx="12" hasCustomPrompt="1"/>
          </p:nvPr>
        </p:nvSpPr>
        <p:spPr>
          <a:xfrm>
            <a:off x="351214" y="1972827"/>
            <a:ext cx="1368000" cy="1368000"/>
          </a:xfrm>
          <a:prstGeom prst="rect">
            <a:avLst/>
          </a:prstGeom>
          <a:solidFill>
            <a:srgbClr val="39464D"/>
          </a:solidFill>
          <a:ln w="12700"/>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
        <p:nvSpPr>
          <p:cNvPr id="7" name="Text Placeholder 2"/>
          <p:cNvSpPr>
            <a:spLocks noGrp="1" noChangeAspect="1"/>
          </p:cNvSpPr>
          <p:nvPr>
            <p:ph type="body" idx="14" hasCustomPrompt="1"/>
          </p:nvPr>
        </p:nvSpPr>
        <p:spPr>
          <a:xfrm>
            <a:off x="351214" y="4973326"/>
            <a:ext cx="1368000" cy="1368000"/>
          </a:xfrm>
          <a:prstGeom prst="rect">
            <a:avLst/>
          </a:prstGeom>
          <a:solidFill>
            <a:srgbClr val="39464D"/>
          </a:solidFill>
          <a:ln w="12700"/>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
        <p:nvSpPr>
          <p:cNvPr id="9" name="Picture Placeholder 2"/>
          <p:cNvSpPr>
            <a:spLocks noGrp="1" noChangeAspect="1"/>
          </p:cNvSpPr>
          <p:nvPr>
            <p:ph type="pic" sz="quarter" idx="17" hasCustomPrompt="1"/>
          </p:nvPr>
        </p:nvSpPr>
        <p:spPr>
          <a:xfrm>
            <a:off x="351214" y="3473077"/>
            <a:ext cx="1368000" cy="1368000"/>
          </a:xfrm>
          <a:ln w="12700">
            <a:solidFill>
              <a:srgbClr val="39464D"/>
            </a:solidFill>
          </a:ln>
        </p:spPr>
        <p:txBody>
          <a:bodyPr tIns="468000" anchor="t" anchorCtr="0"/>
          <a:lstStyle>
            <a:lvl1pPr marL="0" indent="0" algn="ctr">
              <a:spcBef>
                <a:spcPts val="0"/>
              </a:spcBef>
              <a:buNone/>
              <a:defRPr sz="1000" baseline="0"/>
            </a:lvl1pPr>
          </a:lstStyle>
          <a:p>
            <a:r>
              <a:rPr lang="en-GB" dirty="0" smtClean="0"/>
              <a:t>Click to insert picture. </a:t>
            </a:r>
            <a:br>
              <a:rPr lang="en-GB" dirty="0" smtClean="0"/>
            </a:br>
            <a:r>
              <a:rPr lang="en-GB" dirty="0" smtClean="0"/>
              <a:t>Use Picture Tools &gt; Crop tool </a:t>
            </a:r>
            <a:br>
              <a:rPr lang="en-GB" dirty="0" smtClean="0"/>
            </a:br>
            <a:r>
              <a:rPr lang="en-GB" dirty="0" smtClean="0"/>
              <a:t>from the ribbon to pan image </a:t>
            </a:r>
            <a:br>
              <a:rPr lang="en-GB" dirty="0" smtClean="0"/>
            </a:br>
            <a:r>
              <a:rPr lang="en-GB" dirty="0" smtClean="0"/>
              <a:t>to preferred position.</a:t>
            </a:r>
            <a:endParaRPr lang="en-GB" dirty="0"/>
          </a:p>
        </p:txBody>
      </p:sp>
      <p:sp>
        <p:nvSpPr>
          <p:cNvPr id="8" name="Content Placeholder 2"/>
          <p:cNvSpPr>
            <a:spLocks noGrp="1"/>
          </p:cNvSpPr>
          <p:nvPr>
            <p:ph sz="quarter" idx="18" hasCustomPrompt="1"/>
          </p:nvPr>
        </p:nvSpPr>
        <p:spPr>
          <a:xfrm>
            <a:off x="1963463" y="3479014"/>
            <a:ext cx="6540423" cy="1376015"/>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0"/>
            <a:endParaRPr lang="en-US" dirty="0" smtClean="0"/>
          </a:p>
        </p:txBody>
      </p:sp>
      <p:sp>
        <p:nvSpPr>
          <p:cNvPr id="10" name="Content Placeholder 2"/>
          <p:cNvSpPr>
            <a:spLocks noGrp="1"/>
          </p:cNvSpPr>
          <p:nvPr>
            <p:ph sz="quarter" idx="19" hasCustomPrompt="1"/>
          </p:nvPr>
        </p:nvSpPr>
        <p:spPr>
          <a:xfrm>
            <a:off x="1961484" y="4973326"/>
            <a:ext cx="6540423" cy="1376015"/>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0"/>
            <a:endParaRPr lang="en-US" dirty="0" smtClean="0"/>
          </a:p>
        </p:txBody>
      </p:sp>
    </p:spTree>
    <p:extLst>
      <p:ext uri="{BB962C8B-B14F-4D97-AF65-F5344CB8AC3E}">
        <p14:creationId xmlns:p14="http://schemas.microsoft.com/office/powerpoint/2010/main" val="10159227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ub title, content and 2 quotes, 1 picture box">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50399" y="1079500"/>
            <a:ext cx="8140458" cy="720000"/>
          </a:xfrm>
        </p:spPr>
        <p:txBody>
          <a:bodyPr/>
          <a:lstStyle>
            <a:lvl1pPr algn="l">
              <a:defRPr/>
            </a:lvl1pPr>
          </a:lstStyle>
          <a:p>
            <a:r>
              <a:rPr lang="en-US" dirty="0" smtClean="0"/>
              <a:t>Click to add title</a:t>
            </a:r>
            <a:endParaRPr lang="en-GB" dirty="0"/>
          </a:p>
        </p:txBody>
      </p:sp>
      <p:sp>
        <p:nvSpPr>
          <p:cNvPr id="13" name="Content Placeholder 2"/>
          <p:cNvSpPr>
            <a:spLocks noGrp="1"/>
          </p:cNvSpPr>
          <p:nvPr>
            <p:ph sz="quarter" idx="11" hasCustomPrompt="1"/>
          </p:nvPr>
        </p:nvSpPr>
        <p:spPr>
          <a:xfrm>
            <a:off x="1953567" y="1972827"/>
            <a:ext cx="6540423" cy="1376015"/>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0"/>
            <a:endParaRPr lang="en-US" dirty="0" smtClean="0"/>
          </a:p>
          <a:p>
            <a:pPr lvl="0"/>
            <a:endParaRPr lang="en-US" dirty="0" smtClean="0"/>
          </a:p>
        </p:txBody>
      </p:sp>
      <p:sp>
        <p:nvSpPr>
          <p:cNvPr id="8" name="Content Placeholder 2"/>
          <p:cNvSpPr>
            <a:spLocks noGrp="1"/>
          </p:cNvSpPr>
          <p:nvPr>
            <p:ph sz="quarter" idx="18" hasCustomPrompt="1"/>
          </p:nvPr>
        </p:nvSpPr>
        <p:spPr>
          <a:xfrm>
            <a:off x="1963463" y="3479014"/>
            <a:ext cx="6540423" cy="1376015"/>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0"/>
            <a:endParaRPr lang="en-US" dirty="0" smtClean="0"/>
          </a:p>
          <a:p>
            <a:pPr lvl="0"/>
            <a:endParaRPr lang="en-US" dirty="0" smtClean="0"/>
          </a:p>
        </p:txBody>
      </p:sp>
      <p:sp>
        <p:nvSpPr>
          <p:cNvPr id="10" name="Content Placeholder 2"/>
          <p:cNvSpPr>
            <a:spLocks noGrp="1"/>
          </p:cNvSpPr>
          <p:nvPr>
            <p:ph sz="quarter" idx="19" hasCustomPrompt="1"/>
          </p:nvPr>
        </p:nvSpPr>
        <p:spPr>
          <a:xfrm>
            <a:off x="1961484" y="4973326"/>
            <a:ext cx="6540423" cy="1376015"/>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0"/>
            <a:endParaRPr lang="en-US" dirty="0" smtClean="0"/>
          </a:p>
          <a:p>
            <a:pPr lvl="0"/>
            <a:endParaRPr lang="en-US" dirty="0" smtClean="0"/>
          </a:p>
        </p:txBody>
      </p:sp>
      <p:sp>
        <p:nvSpPr>
          <p:cNvPr id="9" name="Text Placeholder 2"/>
          <p:cNvSpPr>
            <a:spLocks noGrp="1" noChangeAspect="1"/>
          </p:cNvSpPr>
          <p:nvPr>
            <p:ph type="body" idx="12" hasCustomPrompt="1"/>
          </p:nvPr>
        </p:nvSpPr>
        <p:spPr>
          <a:xfrm>
            <a:off x="351214" y="1972827"/>
            <a:ext cx="1368000" cy="1368000"/>
          </a:xfrm>
          <a:prstGeom prst="rect">
            <a:avLst/>
          </a:prstGeom>
          <a:solidFill>
            <a:srgbClr val="39464D"/>
          </a:solidFill>
          <a:ln w="12700"/>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
        <p:nvSpPr>
          <p:cNvPr id="16" name="Text Placeholder 2"/>
          <p:cNvSpPr>
            <a:spLocks noGrp="1" noChangeAspect="1"/>
          </p:cNvSpPr>
          <p:nvPr>
            <p:ph type="body" idx="14" hasCustomPrompt="1"/>
          </p:nvPr>
        </p:nvSpPr>
        <p:spPr>
          <a:xfrm>
            <a:off x="351214" y="4973326"/>
            <a:ext cx="1368000" cy="1368000"/>
          </a:xfrm>
          <a:prstGeom prst="rect">
            <a:avLst/>
          </a:prstGeom>
          <a:solidFill>
            <a:srgbClr val="39464D"/>
          </a:solidFill>
          <a:ln w="12700"/>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
        <p:nvSpPr>
          <p:cNvPr id="18" name="Text Placeholder 2"/>
          <p:cNvSpPr>
            <a:spLocks noGrp="1" noChangeAspect="1"/>
          </p:cNvSpPr>
          <p:nvPr>
            <p:ph type="body" idx="20" hasCustomPrompt="1"/>
          </p:nvPr>
        </p:nvSpPr>
        <p:spPr>
          <a:xfrm>
            <a:off x="351214" y="3473076"/>
            <a:ext cx="1368000" cy="1368000"/>
          </a:xfrm>
          <a:prstGeom prst="rect">
            <a:avLst/>
          </a:prstGeom>
          <a:solidFill>
            <a:schemeClr val="accent1"/>
          </a:solidFill>
          <a:ln w="12700">
            <a:solidFill>
              <a:schemeClr val="accent1"/>
            </a:solidFill>
          </a:ln>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Tree>
    <p:extLst>
      <p:ext uri="{BB962C8B-B14F-4D97-AF65-F5344CB8AC3E}">
        <p14:creationId xmlns:p14="http://schemas.microsoft.com/office/powerpoint/2010/main" val="11769205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contact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0000" y="1079500"/>
            <a:ext cx="8460000" cy="720000"/>
          </a:xfrm>
        </p:spPr>
        <p:txBody>
          <a:bodyPr/>
          <a:lstStyle>
            <a:lvl1pPr algn="l">
              <a:defRPr baseline="0"/>
            </a:lvl1pPr>
          </a:lstStyle>
          <a:p>
            <a:r>
              <a:rPr lang="en-US" dirty="0" smtClean="0"/>
              <a:t>Click to add contact details title</a:t>
            </a:r>
            <a:endParaRPr lang="en-GB" dirty="0"/>
          </a:p>
        </p:txBody>
      </p:sp>
      <p:sp>
        <p:nvSpPr>
          <p:cNvPr id="10" name="Picture Placeholder 2"/>
          <p:cNvSpPr>
            <a:spLocks noGrp="1" noChangeAspect="1"/>
          </p:cNvSpPr>
          <p:nvPr>
            <p:ph type="pic" sz="quarter" idx="16" hasCustomPrompt="1"/>
          </p:nvPr>
        </p:nvSpPr>
        <p:spPr>
          <a:xfrm>
            <a:off x="368300" y="1708731"/>
            <a:ext cx="1080000" cy="1080000"/>
          </a:xfrm>
          <a:ln w="12700">
            <a:noFill/>
          </a:ln>
        </p:spPr>
        <p:txBody>
          <a:bodyPr tIns="468000" anchor="t" anchorCtr="0"/>
          <a:lstStyle>
            <a:lvl1pPr marL="0" indent="0" algn="ctr">
              <a:spcBef>
                <a:spcPts val="0"/>
              </a:spcBef>
              <a:buNone/>
              <a:defRPr sz="1000" baseline="0"/>
            </a:lvl1pPr>
          </a:lstStyle>
          <a:p>
            <a:r>
              <a:rPr lang="en-GB" dirty="0" smtClean="0"/>
              <a:t>Click to insert picture</a:t>
            </a:r>
            <a:endParaRPr lang="en-GB" dirty="0"/>
          </a:p>
        </p:txBody>
      </p:sp>
      <p:sp>
        <p:nvSpPr>
          <p:cNvPr id="15" name="Picture Placeholder 2"/>
          <p:cNvSpPr>
            <a:spLocks noGrp="1" noChangeAspect="1"/>
          </p:cNvSpPr>
          <p:nvPr>
            <p:ph type="pic" sz="quarter" idx="17" hasCustomPrompt="1"/>
          </p:nvPr>
        </p:nvSpPr>
        <p:spPr>
          <a:xfrm>
            <a:off x="368300" y="2881757"/>
            <a:ext cx="1080000" cy="1080000"/>
          </a:xfrm>
          <a:ln w="12700">
            <a:noFill/>
          </a:ln>
        </p:spPr>
        <p:txBody>
          <a:bodyPr tIns="468000" anchor="t" anchorCtr="0"/>
          <a:lstStyle>
            <a:lvl1pPr marL="0" indent="0" algn="ctr">
              <a:spcBef>
                <a:spcPts val="0"/>
              </a:spcBef>
              <a:buNone/>
              <a:defRPr sz="1000" baseline="0"/>
            </a:lvl1pPr>
          </a:lstStyle>
          <a:p>
            <a:r>
              <a:rPr lang="en-GB" dirty="0" smtClean="0"/>
              <a:t>Click to insert picture</a:t>
            </a:r>
            <a:endParaRPr lang="en-GB" dirty="0"/>
          </a:p>
        </p:txBody>
      </p:sp>
      <p:sp>
        <p:nvSpPr>
          <p:cNvPr id="19" name="Picture Placeholder 2"/>
          <p:cNvSpPr>
            <a:spLocks noGrp="1" noChangeAspect="1"/>
          </p:cNvSpPr>
          <p:nvPr>
            <p:ph type="pic" sz="quarter" idx="18" hasCustomPrompt="1"/>
          </p:nvPr>
        </p:nvSpPr>
        <p:spPr>
          <a:xfrm>
            <a:off x="368300" y="4054763"/>
            <a:ext cx="1080000" cy="1080000"/>
          </a:xfrm>
          <a:ln w="12700">
            <a:noFill/>
          </a:ln>
        </p:spPr>
        <p:txBody>
          <a:bodyPr tIns="468000" anchor="t" anchorCtr="0"/>
          <a:lstStyle>
            <a:lvl1pPr marL="0" indent="0" algn="ctr">
              <a:spcBef>
                <a:spcPts val="0"/>
              </a:spcBef>
              <a:buNone/>
              <a:defRPr sz="1000" baseline="0"/>
            </a:lvl1pPr>
          </a:lstStyle>
          <a:p>
            <a:r>
              <a:rPr lang="en-GB" dirty="0" smtClean="0"/>
              <a:t>Click to insert picture</a:t>
            </a:r>
            <a:endParaRPr lang="en-GB" dirty="0"/>
          </a:p>
        </p:txBody>
      </p:sp>
      <p:sp>
        <p:nvSpPr>
          <p:cNvPr id="21" name="Picture Placeholder 2"/>
          <p:cNvSpPr>
            <a:spLocks noGrp="1" noChangeAspect="1"/>
          </p:cNvSpPr>
          <p:nvPr>
            <p:ph type="pic" sz="quarter" idx="19" hasCustomPrompt="1"/>
          </p:nvPr>
        </p:nvSpPr>
        <p:spPr>
          <a:xfrm>
            <a:off x="368300" y="5227789"/>
            <a:ext cx="1080000" cy="1080000"/>
          </a:xfrm>
          <a:ln w="12700">
            <a:noFill/>
          </a:ln>
        </p:spPr>
        <p:txBody>
          <a:bodyPr tIns="468000" anchor="t" anchorCtr="0"/>
          <a:lstStyle>
            <a:lvl1pPr marL="0" indent="0" algn="ctr">
              <a:spcBef>
                <a:spcPts val="0"/>
              </a:spcBef>
              <a:buNone/>
              <a:defRPr sz="1000" baseline="0"/>
            </a:lvl1pPr>
          </a:lstStyle>
          <a:p>
            <a:r>
              <a:rPr lang="en-GB" dirty="0" smtClean="0"/>
              <a:t>Click to insert picture</a:t>
            </a:r>
            <a:endParaRPr lang="en-GB" dirty="0"/>
          </a:p>
        </p:txBody>
      </p:sp>
      <p:sp>
        <p:nvSpPr>
          <p:cNvPr id="23" name="Picture Placeholder 2"/>
          <p:cNvSpPr>
            <a:spLocks noGrp="1" noChangeAspect="1"/>
          </p:cNvSpPr>
          <p:nvPr>
            <p:ph type="pic" sz="quarter" idx="20" hasCustomPrompt="1"/>
          </p:nvPr>
        </p:nvSpPr>
        <p:spPr>
          <a:xfrm>
            <a:off x="4730400" y="1708731"/>
            <a:ext cx="1080000" cy="1080000"/>
          </a:xfrm>
          <a:ln w="12700">
            <a:noFill/>
          </a:ln>
        </p:spPr>
        <p:txBody>
          <a:bodyPr tIns="468000" anchor="t" anchorCtr="0"/>
          <a:lstStyle>
            <a:lvl1pPr marL="0" indent="0" algn="ctr">
              <a:spcBef>
                <a:spcPts val="0"/>
              </a:spcBef>
              <a:buNone/>
              <a:defRPr sz="1000" baseline="0"/>
            </a:lvl1pPr>
          </a:lstStyle>
          <a:p>
            <a:r>
              <a:rPr lang="en-GB" dirty="0" smtClean="0"/>
              <a:t>Click to insert picture</a:t>
            </a:r>
            <a:endParaRPr lang="en-GB" dirty="0"/>
          </a:p>
        </p:txBody>
      </p:sp>
      <p:sp>
        <p:nvSpPr>
          <p:cNvPr id="25" name="Picture Placeholder 2"/>
          <p:cNvSpPr>
            <a:spLocks noGrp="1" noChangeAspect="1"/>
          </p:cNvSpPr>
          <p:nvPr>
            <p:ph type="pic" sz="quarter" idx="21" hasCustomPrompt="1"/>
          </p:nvPr>
        </p:nvSpPr>
        <p:spPr>
          <a:xfrm>
            <a:off x="4730400" y="2881757"/>
            <a:ext cx="1080000" cy="1080000"/>
          </a:xfrm>
          <a:ln w="12700">
            <a:noFill/>
          </a:ln>
        </p:spPr>
        <p:txBody>
          <a:bodyPr tIns="468000" anchor="t" anchorCtr="0"/>
          <a:lstStyle>
            <a:lvl1pPr marL="0" indent="0" algn="ctr">
              <a:spcBef>
                <a:spcPts val="0"/>
              </a:spcBef>
              <a:buNone/>
              <a:defRPr sz="1000" baseline="0"/>
            </a:lvl1pPr>
          </a:lstStyle>
          <a:p>
            <a:r>
              <a:rPr lang="en-GB" dirty="0" smtClean="0"/>
              <a:t>Click to insert picture</a:t>
            </a:r>
            <a:endParaRPr lang="en-GB" dirty="0"/>
          </a:p>
        </p:txBody>
      </p:sp>
      <p:sp>
        <p:nvSpPr>
          <p:cNvPr id="27" name="Picture Placeholder 2"/>
          <p:cNvSpPr>
            <a:spLocks noGrp="1" noChangeAspect="1"/>
          </p:cNvSpPr>
          <p:nvPr>
            <p:ph type="pic" sz="quarter" idx="22" hasCustomPrompt="1"/>
          </p:nvPr>
        </p:nvSpPr>
        <p:spPr>
          <a:xfrm>
            <a:off x="4730400" y="4054763"/>
            <a:ext cx="1080000" cy="1080000"/>
          </a:xfrm>
          <a:ln w="12700">
            <a:noFill/>
          </a:ln>
        </p:spPr>
        <p:txBody>
          <a:bodyPr tIns="468000" anchor="t" anchorCtr="0"/>
          <a:lstStyle>
            <a:lvl1pPr marL="0" indent="0" algn="ctr">
              <a:spcBef>
                <a:spcPts val="0"/>
              </a:spcBef>
              <a:buNone/>
              <a:defRPr sz="1000" baseline="0"/>
            </a:lvl1pPr>
          </a:lstStyle>
          <a:p>
            <a:r>
              <a:rPr lang="en-GB" dirty="0" smtClean="0"/>
              <a:t>Click to insert picture</a:t>
            </a:r>
            <a:endParaRPr lang="en-GB" dirty="0"/>
          </a:p>
        </p:txBody>
      </p:sp>
      <p:sp>
        <p:nvSpPr>
          <p:cNvPr id="29" name="Picture Placeholder 2"/>
          <p:cNvSpPr>
            <a:spLocks noGrp="1" noChangeAspect="1"/>
          </p:cNvSpPr>
          <p:nvPr>
            <p:ph type="pic" sz="quarter" idx="23" hasCustomPrompt="1"/>
          </p:nvPr>
        </p:nvSpPr>
        <p:spPr>
          <a:xfrm>
            <a:off x="4730400" y="5227789"/>
            <a:ext cx="1080000" cy="1080000"/>
          </a:xfrm>
          <a:ln w="12700">
            <a:noFill/>
          </a:ln>
        </p:spPr>
        <p:txBody>
          <a:bodyPr tIns="468000" anchor="t" anchorCtr="0"/>
          <a:lstStyle>
            <a:lvl1pPr marL="0" indent="0" algn="ctr">
              <a:spcBef>
                <a:spcPts val="0"/>
              </a:spcBef>
              <a:buNone/>
              <a:defRPr sz="1000" baseline="0"/>
            </a:lvl1pPr>
          </a:lstStyle>
          <a:p>
            <a:r>
              <a:rPr lang="en-GB" dirty="0" smtClean="0"/>
              <a:t>Click to insert picture</a:t>
            </a:r>
            <a:endParaRPr lang="en-GB" dirty="0"/>
          </a:p>
        </p:txBody>
      </p:sp>
      <p:sp>
        <p:nvSpPr>
          <p:cNvPr id="12" name="Content Placeholder 2"/>
          <p:cNvSpPr>
            <a:spLocks noGrp="1"/>
          </p:cNvSpPr>
          <p:nvPr>
            <p:ph sz="quarter" idx="24"/>
          </p:nvPr>
        </p:nvSpPr>
        <p:spPr>
          <a:xfrm>
            <a:off x="1504951" y="1700213"/>
            <a:ext cx="3122468" cy="1098405"/>
          </a:xfrm>
        </p:spPr>
        <p:txBody>
          <a:bodyPr/>
          <a:lstStyle>
            <a:lvl1pPr marL="0" indent="0">
              <a:spcBef>
                <a:spcPts val="0"/>
              </a:spcBef>
              <a:buNone/>
              <a:defRPr sz="1100" b="1" baseline="0"/>
            </a:lvl1pPr>
            <a:lvl2pPr marL="0" indent="0">
              <a:spcBef>
                <a:spcPts val="0"/>
              </a:spcBef>
              <a:buNone/>
              <a:defRPr sz="1100">
                <a:solidFill>
                  <a:schemeClr val="accent1"/>
                </a:solidFill>
              </a:defRPr>
            </a:lvl2pPr>
            <a:lvl3pPr marL="0" indent="0">
              <a:spcBef>
                <a:spcPts val="0"/>
              </a:spcBef>
              <a:buNone/>
              <a:defRPr sz="1100" baseline="0"/>
            </a:lvl3pPr>
            <a:lvl4pPr marL="0" indent="0">
              <a:spcBef>
                <a:spcPts val="0"/>
              </a:spcBef>
              <a:buNone/>
              <a:defRPr sz="1100"/>
            </a:lvl4pPr>
            <a:lvl5pPr marL="0" indent="0">
              <a:spcBef>
                <a:spcPts val="0"/>
              </a:spcBef>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Content Placeholder 2"/>
          <p:cNvSpPr>
            <a:spLocks noGrp="1"/>
          </p:cNvSpPr>
          <p:nvPr>
            <p:ph sz="quarter" idx="25"/>
          </p:nvPr>
        </p:nvSpPr>
        <p:spPr>
          <a:xfrm>
            <a:off x="1504951" y="2873232"/>
            <a:ext cx="3122468" cy="1098405"/>
          </a:xfrm>
        </p:spPr>
        <p:txBody>
          <a:bodyPr/>
          <a:lstStyle>
            <a:lvl1pPr marL="0" indent="0">
              <a:spcBef>
                <a:spcPts val="0"/>
              </a:spcBef>
              <a:buNone/>
              <a:defRPr sz="1100" b="1" baseline="0"/>
            </a:lvl1pPr>
            <a:lvl2pPr marL="0" indent="0">
              <a:spcBef>
                <a:spcPts val="0"/>
              </a:spcBef>
              <a:buNone/>
              <a:defRPr sz="1100">
                <a:solidFill>
                  <a:schemeClr val="accent1"/>
                </a:solidFill>
              </a:defRPr>
            </a:lvl2pPr>
            <a:lvl3pPr marL="0" indent="0">
              <a:spcBef>
                <a:spcPts val="0"/>
              </a:spcBef>
              <a:buNone/>
              <a:defRPr sz="1100" baseline="0"/>
            </a:lvl3pPr>
            <a:lvl4pPr marL="0" indent="0">
              <a:spcBef>
                <a:spcPts val="0"/>
              </a:spcBef>
              <a:buNone/>
              <a:defRPr sz="1100"/>
            </a:lvl4pPr>
            <a:lvl5pPr marL="0" indent="0">
              <a:spcBef>
                <a:spcPts val="0"/>
              </a:spcBef>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Content Placeholder 2"/>
          <p:cNvSpPr>
            <a:spLocks noGrp="1"/>
          </p:cNvSpPr>
          <p:nvPr>
            <p:ph sz="quarter" idx="26"/>
          </p:nvPr>
        </p:nvSpPr>
        <p:spPr>
          <a:xfrm>
            <a:off x="1504951" y="4055486"/>
            <a:ext cx="3122468" cy="1098405"/>
          </a:xfrm>
        </p:spPr>
        <p:txBody>
          <a:bodyPr/>
          <a:lstStyle>
            <a:lvl1pPr marL="0" indent="0">
              <a:spcBef>
                <a:spcPts val="0"/>
              </a:spcBef>
              <a:buNone/>
              <a:defRPr sz="1100" b="1" baseline="0"/>
            </a:lvl1pPr>
            <a:lvl2pPr marL="0" indent="0">
              <a:spcBef>
                <a:spcPts val="0"/>
              </a:spcBef>
              <a:buNone/>
              <a:defRPr sz="1100">
                <a:solidFill>
                  <a:schemeClr val="accent1"/>
                </a:solidFill>
              </a:defRPr>
            </a:lvl2pPr>
            <a:lvl3pPr marL="0" indent="0">
              <a:spcBef>
                <a:spcPts val="0"/>
              </a:spcBef>
              <a:buNone/>
              <a:defRPr sz="1100" baseline="0"/>
            </a:lvl3pPr>
            <a:lvl4pPr marL="0" indent="0">
              <a:spcBef>
                <a:spcPts val="0"/>
              </a:spcBef>
              <a:buNone/>
              <a:defRPr sz="1100"/>
            </a:lvl4pPr>
            <a:lvl5pPr marL="0" indent="0">
              <a:spcBef>
                <a:spcPts val="0"/>
              </a:spcBef>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Content Placeholder 2"/>
          <p:cNvSpPr>
            <a:spLocks noGrp="1"/>
          </p:cNvSpPr>
          <p:nvPr>
            <p:ph sz="quarter" idx="27"/>
          </p:nvPr>
        </p:nvSpPr>
        <p:spPr>
          <a:xfrm>
            <a:off x="1504951" y="5228504"/>
            <a:ext cx="3122468" cy="1098405"/>
          </a:xfrm>
        </p:spPr>
        <p:txBody>
          <a:bodyPr/>
          <a:lstStyle>
            <a:lvl1pPr marL="0" indent="0">
              <a:spcBef>
                <a:spcPts val="0"/>
              </a:spcBef>
              <a:buNone/>
              <a:defRPr sz="1100" b="1" baseline="0"/>
            </a:lvl1pPr>
            <a:lvl2pPr marL="0" indent="0">
              <a:spcBef>
                <a:spcPts val="0"/>
              </a:spcBef>
              <a:buNone/>
              <a:defRPr sz="1100">
                <a:solidFill>
                  <a:schemeClr val="accent1"/>
                </a:solidFill>
              </a:defRPr>
            </a:lvl2pPr>
            <a:lvl3pPr marL="0" indent="0">
              <a:spcBef>
                <a:spcPts val="0"/>
              </a:spcBef>
              <a:buNone/>
              <a:defRPr sz="1100" baseline="0"/>
            </a:lvl3pPr>
            <a:lvl4pPr marL="0" indent="0">
              <a:spcBef>
                <a:spcPts val="0"/>
              </a:spcBef>
              <a:buNone/>
              <a:defRPr sz="1100"/>
            </a:lvl4pPr>
            <a:lvl5pPr marL="0" indent="0">
              <a:spcBef>
                <a:spcPts val="0"/>
              </a:spcBef>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Content Placeholder 2"/>
          <p:cNvSpPr>
            <a:spLocks noGrp="1"/>
          </p:cNvSpPr>
          <p:nvPr>
            <p:ph sz="quarter" idx="28"/>
          </p:nvPr>
        </p:nvSpPr>
        <p:spPr>
          <a:xfrm>
            <a:off x="5864514" y="1700213"/>
            <a:ext cx="3122468" cy="1098405"/>
          </a:xfrm>
        </p:spPr>
        <p:txBody>
          <a:bodyPr/>
          <a:lstStyle>
            <a:lvl1pPr marL="0" indent="0">
              <a:spcBef>
                <a:spcPts val="0"/>
              </a:spcBef>
              <a:buNone/>
              <a:defRPr sz="1100" b="1" baseline="0"/>
            </a:lvl1pPr>
            <a:lvl2pPr marL="0" indent="0">
              <a:spcBef>
                <a:spcPts val="0"/>
              </a:spcBef>
              <a:buNone/>
              <a:defRPr sz="1100">
                <a:solidFill>
                  <a:schemeClr val="accent1"/>
                </a:solidFill>
              </a:defRPr>
            </a:lvl2pPr>
            <a:lvl3pPr marL="0" indent="0">
              <a:spcBef>
                <a:spcPts val="0"/>
              </a:spcBef>
              <a:buNone/>
              <a:defRPr sz="1100" baseline="0"/>
            </a:lvl3pPr>
            <a:lvl4pPr marL="0" indent="0">
              <a:spcBef>
                <a:spcPts val="0"/>
              </a:spcBef>
              <a:buNone/>
              <a:defRPr sz="1100"/>
            </a:lvl4pPr>
            <a:lvl5pPr marL="0" indent="0">
              <a:spcBef>
                <a:spcPts val="0"/>
              </a:spcBef>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Content Placeholder 2"/>
          <p:cNvSpPr>
            <a:spLocks noGrp="1"/>
          </p:cNvSpPr>
          <p:nvPr>
            <p:ph sz="quarter" idx="29"/>
          </p:nvPr>
        </p:nvSpPr>
        <p:spPr>
          <a:xfrm>
            <a:off x="5864514" y="2873232"/>
            <a:ext cx="3122468" cy="1098405"/>
          </a:xfrm>
        </p:spPr>
        <p:txBody>
          <a:bodyPr/>
          <a:lstStyle>
            <a:lvl1pPr marL="0" indent="0">
              <a:spcBef>
                <a:spcPts val="0"/>
              </a:spcBef>
              <a:buNone/>
              <a:defRPr sz="1100" b="1" baseline="0"/>
            </a:lvl1pPr>
            <a:lvl2pPr marL="0" indent="0">
              <a:spcBef>
                <a:spcPts val="0"/>
              </a:spcBef>
              <a:buNone/>
              <a:defRPr sz="1100">
                <a:solidFill>
                  <a:schemeClr val="accent1"/>
                </a:solidFill>
              </a:defRPr>
            </a:lvl2pPr>
            <a:lvl3pPr marL="0" indent="0">
              <a:spcBef>
                <a:spcPts val="0"/>
              </a:spcBef>
              <a:buNone/>
              <a:defRPr sz="1100" baseline="0"/>
            </a:lvl3pPr>
            <a:lvl4pPr marL="0" indent="0">
              <a:spcBef>
                <a:spcPts val="0"/>
              </a:spcBef>
              <a:buNone/>
              <a:defRPr sz="1100"/>
            </a:lvl4pPr>
            <a:lvl5pPr marL="0" indent="0">
              <a:spcBef>
                <a:spcPts val="0"/>
              </a:spcBef>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Content Placeholder 2"/>
          <p:cNvSpPr>
            <a:spLocks noGrp="1"/>
          </p:cNvSpPr>
          <p:nvPr>
            <p:ph sz="quarter" idx="30"/>
          </p:nvPr>
        </p:nvSpPr>
        <p:spPr>
          <a:xfrm>
            <a:off x="5864514" y="4055486"/>
            <a:ext cx="3122468" cy="1098405"/>
          </a:xfrm>
        </p:spPr>
        <p:txBody>
          <a:bodyPr/>
          <a:lstStyle>
            <a:lvl1pPr marL="0" indent="0">
              <a:spcBef>
                <a:spcPts val="0"/>
              </a:spcBef>
              <a:buNone/>
              <a:defRPr sz="1100" b="1" baseline="0"/>
            </a:lvl1pPr>
            <a:lvl2pPr marL="0" indent="0">
              <a:spcBef>
                <a:spcPts val="0"/>
              </a:spcBef>
              <a:buNone/>
              <a:defRPr sz="1100">
                <a:solidFill>
                  <a:schemeClr val="accent1"/>
                </a:solidFill>
              </a:defRPr>
            </a:lvl2pPr>
            <a:lvl3pPr marL="0" indent="0">
              <a:spcBef>
                <a:spcPts val="0"/>
              </a:spcBef>
              <a:buNone/>
              <a:defRPr sz="1100" baseline="0"/>
            </a:lvl3pPr>
            <a:lvl4pPr marL="0" indent="0">
              <a:spcBef>
                <a:spcPts val="0"/>
              </a:spcBef>
              <a:buNone/>
              <a:defRPr sz="1100"/>
            </a:lvl4pPr>
            <a:lvl5pPr marL="0" indent="0">
              <a:spcBef>
                <a:spcPts val="0"/>
              </a:spcBef>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Content Placeholder 2"/>
          <p:cNvSpPr>
            <a:spLocks noGrp="1"/>
          </p:cNvSpPr>
          <p:nvPr>
            <p:ph sz="quarter" idx="31"/>
          </p:nvPr>
        </p:nvSpPr>
        <p:spPr>
          <a:xfrm>
            <a:off x="5864514" y="5228504"/>
            <a:ext cx="3122468" cy="1098405"/>
          </a:xfrm>
        </p:spPr>
        <p:txBody>
          <a:bodyPr/>
          <a:lstStyle>
            <a:lvl1pPr marL="0" indent="0">
              <a:spcBef>
                <a:spcPts val="0"/>
              </a:spcBef>
              <a:buNone/>
              <a:defRPr sz="1100" b="1" baseline="0"/>
            </a:lvl1pPr>
            <a:lvl2pPr marL="0" indent="0">
              <a:spcBef>
                <a:spcPts val="0"/>
              </a:spcBef>
              <a:buNone/>
              <a:defRPr sz="1100">
                <a:solidFill>
                  <a:schemeClr val="accent1"/>
                </a:solidFill>
              </a:defRPr>
            </a:lvl2pPr>
            <a:lvl3pPr marL="0" indent="0">
              <a:spcBef>
                <a:spcPts val="0"/>
              </a:spcBef>
              <a:buNone/>
              <a:defRPr sz="1100" baseline="0"/>
            </a:lvl3pPr>
            <a:lvl4pPr marL="0" indent="0">
              <a:spcBef>
                <a:spcPts val="0"/>
              </a:spcBef>
              <a:buNone/>
              <a:defRPr sz="1100"/>
            </a:lvl4pPr>
            <a:lvl5pPr marL="0" indent="0">
              <a:spcBef>
                <a:spcPts val="0"/>
              </a:spcBef>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5" name="Group 4"/>
          <p:cNvGrpSpPr/>
          <p:nvPr userDrawn="1"/>
        </p:nvGrpSpPr>
        <p:grpSpPr>
          <a:xfrm>
            <a:off x="9258299" y="1561583"/>
            <a:ext cx="2524125" cy="3374980"/>
            <a:chOff x="9258299" y="1561583"/>
            <a:chExt cx="2524125" cy="3374980"/>
          </a:xfrm>
        </p:grpSpPr>
        <p:grpSp>
          <p:nvGrpSpPr>
            <p:cNvPr id="20" name="Group 19"/>
            <p:cNvGrpSpPr/>
            <p:nvPr userDrawn="1"/>
          </p:nvGrpSpPr>
          <p:grpSpPr>
            <a:xfrm>
              <a:off x="9259337" y="1561583"/>
              <a:ext cx="2095500" cy="2452277"/>
              <a:chOff x="-2159000" y="1384301"/>
              <a:chExt cx="2095500" cy="2452277"/>
            </a:xfrm>
          </p:grpSpPr>
          <p:sp>
            <p:nvSpPr>
              <p:cNvPr id="22" name="TextBox 21"/>
              <p:cNvSpPr txBox="1"/>
              <p:nvPr/>
            </p:nvSpPr>
            <p:spPr>
              <a:xfrm>
                <a:off x="-2159000" y="1384301"/>
                <a:ext cx="2095500" cy="2452277"/>
              </a:xfrm>
              <a:prstGeom prst="rect">
                <a:avLst/>
              </a:prstGeom>
              <a:solidFill>
                <a:schemeClr val="bg1"/>
              </a:solidFill>
            </p:spPr>
            <p:txBody>
              <a:bodyPr wrap="square" lIns="36000" tIns="36000" rIns="36000" bIns="36000" rtlCol="0" anchor="b" anchorCtr="0">
                <a:noAutofit/>
              </a:bodyPr>
              <a:lstStyle/>
              <a:p>
                <a:r>
                  <a:rPr lang="en-GB" sz="1100" dirty="0" smtClean="0"/>
                  <a:t>To apply styles, use the button shown above which can be found in the home tab on the ribbon. Alternatively, use Alt-Shift Right Arrow </a:t>
                </a:r>
                <a:br>
                  <a:rPr lang="en-GB" sz="1100" dirty="0" smtClean="0"/>
                </a:br>
                <a:r>
                  <a:rPr lang="en-GB" sz="1100" dirty="0" smtClean="0"/>
                  <a:t>on the keyboard.</a:t>
                </a:r>
              </a:p>
            </p:txBody>
          </p:sp>
          <p:pic>
            <p:nvPicPr>
              <p:cNvPr id="24" name="Picture 2" descr="http://content.gcflearnfree.org/topics/176/modtext_indent_commands.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89" t="3992" r="53379" b="52860"/>
              <a:stretch/>
            </p:blipFill>
            <p:spPr bwMode="auto">
              <a:xfrm>
                <a:off x="-2098675" y="1511300"/>
                <a:ext cx="1345164" cy="113060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58299" y="4065139"/>
              <a:ext cx="2524125" cy="87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811383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V pag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CV title</a:t>
            </a:r>
            <a:endParaRPr lang="en-GB" dirty="0"/>
          </a:p>
        </p:txBody>
      </p:sp>
      <p:sp>
        <p:nvSpPr>
          <p:cNvPr id="10" name="Picture Placeholder 2"/>
          <p:cNvSpPr>
            <a:spLocks noGrp="1" noChangeAspect="1"/>
          </p:cNvSpPr>
          <p:nvPr>
            <p:ph type="pic" sz="quarter" idx="16" hasCustomPrompt="1"/>
          </p:nvPr>
        </p:nvSpPr>
        <p:spPr>
          <a:xfrm>
            <a:off x="368300" y="1708731"/>
            <a:ext cx="1080000" cy="1080000"/>
          </a:xfrm>
          <a:ln w="12700">
            <a:noFill/>
          </a:ln>
        </p:spPr>
        <p:txBody>
          <a:bodyPr tIns="468000" anchor="t" anchorCtr="0"/>
          <a:lstStyle>
            <a:lvl1pPr marL="0" indent="0" algn="ctr">
              <a:spcBef>
                <a:spcPts val="0"/>
              </a:spcBef>
              <a:buNone/>
              <a:defRPr sz="1000" baseline="0"/>
            </a:lvl1pPr>
          </a:lstStyle>
          <a:p>
            <a:r>
              <a:rPr lang="en-GB" dirty="0" smtClean="0"/>
              <a:t>Click to insert picture</a:t>
            </a:r>
            <a:endParaRPr lang="en-GB" dirty="0"/>
          </a:p>
        </p:txBody>
      </p:sp>
      <p:sp>
        <p:nvSpPr>
          <p:cNvPr id="3" name="Content Placeholder 2"/>
          <p:cNvSpPr>
            <a:spLocks noGrp="1"/>
          </p:cNvSpPr>
          <p:nvPr>
            <p:ph sz="quarter" idx="17"/>
          </p:nvPr>
        </p:nvSpPr>
        <p:spPr>
          <a:xfrm>
            <a:off x="1504950" y="1700213"/>
            <a:ext cx="7324725" cy="4681537"/>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9383209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V page 2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10" name="Picture Placeholder 2"/>
          <p:cNvSpPr>
            <a:spLocks noGrp="1" noChangeAspect="1"/>
          </p:cNvSpPr>
          <p:nvPr>
            <p:ph type="pic" sz="quarter" idx="16" hasCustomPrompt="1"/>
          </p:nvPr>
        </p:nvSpPr>
        <p:spPr>
          <a:xfrm>
            <a:off x="368300" y="1708731"/>
            <a:ext cx="1080000" cy="1080000"/>
          </a:xfrm>
          <a:ln w="12700">
            <a:noFill/>
          </a:ln>
        </p:spPr>
        <p:txBody>
          <a:bodyPr tIns="468000" anchor="t" anchorCtr="0"/>
          <a:lstStyle>
            <a:lvl1pPr marL="0" indent="0" algn="ctr">
              <a:spcBef>
                <a:spcPts val="0"/>
              </a:spcBef>
              <a:buNone/>
              <a:defRPr sz="1000" baseline="0"/>
            </a:lvl1pPr>
          </a:lstStyle>
          <a:p>
            <a:r>
              <a:rPr lang="en-GB" dirty="0" smtClean="0"/>
              <a:t>Click to insert picture</a:t>
            </a:r>
            <a:endParaRPr lang="en-GB" dirty="0"/>
          </a:p>
        </p:txBody>
      </p:sp>
      <p:sp>
        <p:nvSpPr>
          <p:cNvPr id="4" name="Picture Placeholder 2"/>
          <p:cNvSpPr>
            <a:spLocks noGrp="1" noChangeAspect="1"/>
          </p:cNvSpPr>
          <p:nvPr>
            <p:ph type="pic" sz="quarter" idx="17" hasCustomPrompt="1"/>
          </p:nvPr>
        </p:nvSpPr>
        <p:spPr>
          <a:xfrm>
            <a:off x="4788000" y="1708731"/>
            <a:ext cx="1080000" cy="1080000"/>
          </a:xfrm>
          <a:ln w="12700">
            <a:noFill/>
          </a:ln>
        </p:spPr>
        <p:txBody>
          <a:bodyPr tIns="468000" anchor="t" anchorCtr="0"/>
          <a:lstStyle>
            <a:lvl1pPr marL="0" indent="0" algn="ctr">
              <a:spcBef>
                <a:spcPts val="0"/>
              </a:spcBef>
              <a:buNone/>
              <a:defRPr sz="1000" baseline="0"/>
            </a:lvl1pPr>
          </a:lstStyle>
          <a:p>
            <a:r>
              <a:rPr lang="en-GB" dirty="0" smtClean="0"/>
              <a:t>Click to insert picture</a:t>
            </a:r>
            <a:endParaRPr lang="en-GB" dirty="0"/>
          </a:p>
        </p:txBody>
      </p:sp>
      <p:sp>
        <p:nvSpPr>
          <p:cNvPr id="9" name="Content Placeholder 2"/>
          <p:cNvSpPr>
            <a:spLocks noGrp="1"/>
          </p:cNvSpPr>
          <p:nvPr>
            <p:ph sz="quarter" idx="18"/>
          </p:nvPr>
        </p:nvSpPr>
        <p:spPr>
          <a:xfrm>
            <a:off x="1504950" y="1700213"/>
            <a:ext cx="3131705" cy="4681537"/>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2"/>
          <p:cNvSpPr>
            <a:spLocks noGrp="1"/>
          </p:cNvSpPr>
          <p:nvPr>
            <p:ph sz="quarter" idx="19"/>
          </p:nvPr>
        </p:nvSpPr>
        <p:spPr>
          <a:xfrm>
            <a:off x="5929171" y="1700213"/>
            <a:ext cx="3131705" cy="4681537"/>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745683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2" name="Rectangle 21"/>
          <p:cNvSpPr/>
          <p:nvPr/>
        </p:nvSpPr>
        <p:spPr bwMode="auto">
          <a:xfrm>
            <a:off x="360000" y="1080000"/>
            <a:ext cx="4680000" cy="4680000"/>
          </a:xfrm>
          <a:prstGeom prst="rect">
            <a:avLst/>
          </a:prstGeom>
          <a:solidFill>
            <a:srgbClr val="39464D"/>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3240000" y="4140000"/>
            <a:ext cx="1440000" cy="1440000"/>
          </a:xfrm>
          <a:prstGeom prst="rect">
            <a:avLst/>
          </a:prstGeom>
          <a:solidFill>
            <a:schemeClr val="accent1">
              <a:alpha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4140000" y="2150347"/>
            <a:ext cx="2520000" cy="2520000"/>
          </a:xfrm>
          <a:prstGeom prst="rect">
            <a:avLst/>
          </a:prstGeom>
          <a:solidFill>
            <a:schemeClr val="accent1">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7" name="Title 1"/>
          <p:cNvSpPr>
            <a:spLocks noGrp="1"/>
          </p:cNvSpPr>
          <p:nvPr>
            <p:ph type="title" hasCustomPrompt="1"/>
          </p:nvPr>
        </p:nvSpPr>
        <p:spPr>
          <a:xfrm>
            <a:off x="358775" y="1079499"/>
            <a:ext cx="4681225" cy="2764217"/>
          </a:xfrm>
        </p:spPr>
        <p:txBody>
          <a:bodyPr lIns="180000" tIns="180000" rIns="180000" bIns="180000"/>
          <a:lstStyle>
            <a:lvl1pPr algn="l">
              <a:defRPr>
                <a:solidFill>
                  <a:schemeClr val="bg1"/>
                </a:solidFill>
              </a:defRPr>
            </a:lvl1pPr>
          </a:lstStyle>
          <a:p>
            <a:pPr lvl="0"/>
            <a:r>
              <a:rPr lang="en-US" dirty="0" smtClean="0"/>
              <a:t>Click to insert divider slide title</a:t>
            </a:r>
          </a:p>
        </p:txBody>
      </p:sp>
    </p:spTree>
    <p:extLst>
      <p:ext uri="{BB962C8B-B14F-4D97-AF65-F5344CB8AC3E}">
        <p14:creationId xmlns:p14="http://schemas.microsoft.com/office/powerpoint/2010/main" val="11886097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master">
    <p:spTree>
      <p:nvGrpSpPr>
        <p:cNvPr id="1" name=""/>
        <p:cNvGrpSpPr/>
        <p:nvPr/>
      </p:nvGrpSpPr>
      <p:grpSpPr>
        <a:xfrm>
          <a:off x="0" y="0"/>
          <a:ext cx="0" cy="0"/>
          <a:chOff x="0" y="0"/>
          <a:chExt cx="0" cy="0"/>
        </a:xfrm>
      </p:grpSpPr>
      <p:sp>
        <p:nvSpPr>
          <p:cNvPr id="8" name="Rectangle 7"/>
          <p:cNvSpPr/>
          <p:nvPr userDrawn="1"/>
        </p:nvSpPr>
        <p:spPr bwMode="auto">
          <a:xfrm>
            <a:off x="360000" y="1080000"/>
            <a:ext cx="5224585" cy="5224585"/>
          </a:xfrm>
          <a:prstGeom prst="rect">
            <a:avLst/>
          </a:prstGeom>
          <a:solidFill>
            <a:srgbClr val="39464D"/>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10" name="Rectangle 9"/>
          <p:cNvSpPr/>
          <p:nvPr userDrawn="1"/>
        </p:nvSpPr>
        <p:spPr bwMode="auto">
          <a:xfrm>
            <a:off x="3420000" y="4788000"/>
            <a:ext cx="1800000" cy="1800000"/>
          </a:xfrm>
          <a:prstGeom prst="rect">
            <a:avLst/>
          </a:prstGeom>
          <a:solidFill>
            <a:schemeClr val="accent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358775" y="1079500"/>
            <a:ext cx="5239225" cy="1800500"/>
          </a:xfrm>
        </p:spPr>
        <p:txBody>
          <a:bodyPr lIns="180000" tIns="180000" rIns="180000" bIns="180000"/>
          <a:lstStyle>
            <a:lvl1pPr algn="l">
              <a:defRPr>
                <a:solidFill>
                  <a:schemeClr val="bg1"/>
                </a:solidFill>
              </a:defRPr>
            </a:lvl1pPr>
          </a:lstStyle>
          <a:p>
            <a:r>
              <a:rPr lang="en-US" smtClean="0"/>
              <a:t>Click to edit Master title style</a:t>
            </a:r>
            <a:endParaRPr lang="en-GB" dirty="0"/>
          </a:p>
        </p:txBody>
      </p:sp>
      <p:sp>
        <p:nvSpPr>
          <p:cNvPr id="7" name="Picture Placeholder 2"/>
          <p:cNvSpPr>
            <a:spLocks noGrp="1"/>
          </p:cNvSpPr>
          <p:nvPr>
            <p:ph type="pic" sz="quarter" idx="13" hasCustomPrompt="1"/>
          </p:nvPr>
        </p:nvSpPr>
        <p:spPr>
          <a:xfrm>
            <a:off x="4056849" y="2880000"/>
            <a:ext cx="3060000" cy="3060000"/>
          </a:xfrm>
          <a:solidFill>
            <a:schemeClr val="accent1">
              <a:alpha val="80000"/>
            </a:schemeClr>
          </a:solidFill>
          <a:ln w="12700">
            <a:noFill/>
          </a:ln>
        </p:spPr>
        <p:txBody>
          <a:bodyPr tIns="468000" anchor="t" anchorCtr="0"/>
          <a:lstStyle>
            <a:lvl1pPr marL="0" indent="0" algn="ctr">
              <a:spcBef>
                <a:spcPts val="0"/>
              </a:spcBef>
              <a:buNone/>
              <a:defRPr sz="1000" baseline="0"/>
            </a:lvl1pPr>
          </a:lstStyle>
          <a:p>
            <a:r>
              <a:rPr lang="en-GB" dirty="0" smtClean="0"/>
              <a:t>Click to insert picture. </a:t>
            </a:r>
            <a:br>
              <a:rPr lang="en-GB" dirty="0" smtClean="0"/>
            </a:br>
            <a:r>
              <a:rPr lang="en-GB" dirty="0" smtClean="0"/>
              <a:t>Use Picture Tools &gt; Crop tool </a:t>
            </a:r>
            <a:br>
              <a:rPr lang="en-GB" dirty="0" smtClean="0"/>
            </a:br>
            <a:r>
              <a:rPr lang="en-GB" dirty="0" smtClean="0"/>
              <a:t>from the ribbon to pan image </a:t>
            </a:r>
            <a:br>
              <a:rPr lang="en-GB" dirty="0" smtClean="0"/>
            </a:br>
            <a:r>
              <a:rPr lang="en-GB" dirty="0" smtClean="0"/>
              <a:t>to preferred position.</a:t>
            </a:r>
            <a:endParaRPr lang="en-GB" dirty="0"/>
          </a:p>
        </p:txBody>
      </p:sp>
      <p:sp>
        <p:nvSpPr>
          <p:cNvPr id="11" name="Text Placeholder 30"/>
          <p:cNvSpPr>
            <a:spLocks noGrp="1"/>
          </p:cNvSpPr>
          <p:nvPr>
            <p:ph type="body" sz="quarter" idx="11" hasCustomPrompt="1"/>
          </p:nvPr>
        </p:nvSpPr>
        <p:spPr>
          <a:xfrm>
            <a:off x="358775" y="2882055"/>
            <a:ext cx="3462598" cy="1736598"/>
          </a:xfrm>
        </p:spPr>
        <p:txBody>
          <a:bodyPr lIns="180000"/>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insert sub title / speaker</a:t>
            </a:r>
          </a:p>
        </p:txBody>
      </p:sp>
      <p:sp>
        <p:nvSpPr>
          <p:cNvPr id="14" name="Text Placeholder 30"/>
          <p:cNvSpPr>
            <a:spLocks noGrp="1"/>
          </p:cNvSpPr>
          <p:nvPr>
            <p:ph type="body" sz="quarter" idx="12"/>
          </p:nvPr>
        </p:nvSpPr>
        <p:spPr>
          <a:xfrm>
            <a:off x="358775" y="5178490"/>
            <a:ext cx="2934931" cy="1128455"/>
          </a:xfrm>
        </p:spPr>
        <p:txBody>
          <a:bodyPr lIns="180000" bIns="180000" anchor="b" anchorCtr="0"/>
          <a:lstStyle>
            <a:lvl1pPr marL="0" indent="0">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91203" y="580077"/>
            <a:ext cx="10668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9081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with image">
    <p:spTree>
      <p:nvGrpSpPr>
        <p:cNvPr id="1" name=""/>
        <p:cNvGrpSpPr/>
        <p:nvPr/>
      </p:nvGrpSpPr>
      <p:grpSpPr>
        <a:xfrm>
          <a:off x="0" y="0"/>
          <a:ext cx="0" cy="0"/>
          <a:chOff x="0" y="0"/>
          <a:chExt cx="0" cy="0"/>
        </a:xfrm>
      </p:grpSpPr>
      <p:sp>
        <p:nvSpPr>
          <p:cNvPr id="22" name="Rectangle 21"/>
          <p:cNvSpPr/>
          <p:nvPr/>
        </p:nvSpPr>
        <p:spPr bwMode="auto">
          <a:xfrm>
            <a:off x="360000" y="1080000"/>
            <a:ext cx="4680000" cy="4680000"/>
          </a:xfrm>
          <a:prstGeom prst="rect">
            <a:avLst/>
          </a:prstGeom>
          <a:solidFill>
            <a:srgbClr val="39464D"/>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3240000" y="4140000"/>
            <a:ext cx="1440000" cy="1440000"/>
          </a:xfrm>
          <a:prstGeom prst="rect">
            <a:avLst/>
          </a:prstGeom>
          <a:solidFill>
            <a:schemeClr val="accent1">
              <a:alpha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10" name="Picture Placeholder 2"/>
          <p:cNvSpPr>
            <a:spLocks noGrp="1"/>
          </p:cNvSpPr>
          <p:nvPr>
            <p:ph type="pic" sz="quarter" idx="13" hasCustomPrompt="1"/>
          </p:nvPr>
        </p:nvSpPr>
        <p:spPr>
          <a:xfrm>
            <a:off x="4140000" y="2150347"/>
            <a:ext cx="2520000" cy="2520000"/>
          </a:xfrm>
          <a:solidFill>
            <a:schemeClr val="accent1">
              <a:alpha val="80000"/>
            </a:schemeClr>
          </a:solidFill>
          <a:ln w="12700">
            <a:noFill/>
          </a:ln>
        </p:spPr>
        <p:txBody>
          <a:bodyPr tIns="468000" anchor="t" anchorCtr="0"/>
          <a:lstStyle>
            <a:lvl1pPr marL="0" indent="0" algn="ctr">
              <a:spcBef>
                <a:spcPts val="0"/>
              </a:spcBef>
              <a:buNone/>
              <a:defRPr sz="1000" baseline="0"/>
            </a:lvl1pPr>
          </a:lstStyle>
          <a:p>
            <a:r>
              <a:rPr lang="en-GB" dirty="0" smtClean="0"/>
              <a:t>Click to insert picture. </a:t>
            </a:r>
            <a:br>
              <a:rPr lang="en-GB" dirty="0" smtClean="0"/>
            </a:br>
            <a:r>
              <a:rPr lang="en-GB" dirty="0" smtClean="0"/>
              <a:t>Use Picture Tools &gt; Crop tool </a:t>
            </a:r>
            <a:br>
              <a:rPr lang="en-GB" dirty="0" smtClean="0"/>
            </a:br>
            <a:r>
              <a:rPr lang="en-GB" dirty="0" smtClean="0"/>
              <a:t>from the ribbon to pan image </a:t>
            </a:r>
            <a:br>
              <a:rPr lang="en-GB" dirty="0" smtClean="0"/>
            </a:br>
            <a:r>
              <a:rPr lang="en-GB" dirty="0" smtClean="0"/>
              <a:t>to preferred position.</a:t>
            </a:r>
            <a:endParaRPr lang="en-GB" dirty="0"/>
          </a:p>
        </p:txBody>
      </p:sp>
      <p:sp>
        <p:nvSpPr>
          <p:cNvPr id="7" name="Title 1"/>
          <p:cNvSpPr>
            <a:spLocks noGrp="1"/>
          </p:cNvSpPr>
          <p:nvPr>
            <p:ph type="title" hasCustomPrompt="1"/>
          </p:nvPr>
        </p:nvSpPr>
        <p:spPr>
          <a:xfrm>
            <a:off x="358775" y="1079499"/>
            <a:ext cx="4681225" cy="2764217"/>
          </a:xfrm>
        </p:spPr>
        <p:txBody>
          <a:bodyPr lIns="180000" tIns="180000" rIns="180000" bIns="180000"/>
          <a:lstStyle>
            <a:lvl1pPr algn="l">
              <a:defRPr>
                <a:solidFill>
                  <a:schemeClr val="bg1"/>
                </a:solidFill>
              </a:defRPr>
            </a:lvl1pPr>
          </a:lstStyle>
          <a:p>
            <a:pPr lvl="0"/>
            <a:r>
              <a:rPr lang="en-US" dirty="0" smtClean="0"/>
              <a:t>Click to insert divider slide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760" y="580599"/>
            <a:ext cx="905080" cy="286301"/>
          </a:xfrm>
          <a:prstGeom prst="rect">
            <a:avLst/>
          </a:prstGeom>
        </p:spPr>
      </p:pic>
    </p:spTree>
    <p:extLst>
      <p:ext uri="{BB962C8B-B14F-4D97-AF65-F5344CB8AC3E}">
        <p14:creationId xmlns:p14="http://schemas.microsoft.com/office/powerpoint/2010/main" val="25201394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side by s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4" name="Text Placeholder 2"/>
          <p:cNvSpPr>
            <a:spLocks noGrp="1"/>
          </p:cNvSpPr>
          <p:nvPr>
            <p:ph type="body" idx="10" hasCustomPrompt="1"/>
          </p:nvPr>
        </p:nvSpPr>
        <p:spPr>
          <a:xfrm>
            <a:off x="360000" y="1800000"/>
            <a:ext cx="3960000"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3" name="Content Placeholder 2"/>
          <p:cNvSpPr>
            <a:spLocks noGrp="1"/>
          </p:cNvSpPr>
          <p:nvPr>
            <p:ph sz="quarter" idx="11" hasCustomPrompt="1"/>
          </p:nvPr>
        </p:nvSpPr>
        <p:spPr>
          <a:xfrm>
            <a:off x="360000" y="2340000"/>
            <a:ext cx="3960000" cy="3795688"/>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2"/>
          <p:cNvSpPr>
            <a:spLocks noGrp="1"/>
          </p:cNvSpPr>
          <p:nvPr>
            <p:ph type="body" idx="12" hasCustomPrompt="1"/>
          </p:nvPr>
        </p:nvSpPr>
        <p:spPr>
          <a:xfrm>
            <a:off x="4866694" y="1800000"/>
            <a:ext cx="3960000"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9" name="Content Placeholder 2"/>
          <p:cNvSpPr>
            <a:spLocks noGrp="1"/>
          </p:cNvSpPr>
          <p:nvPr>
            <p:ph sz="quarter" idx="13" hasCustomPrompt="1"/>
          </p:nvPr>
        </p:nvSpPr>
        <p:spPr>
          <a:xfrm>
            <a:off x="4866694" y="2340000"/>
            <a:ext cx="3960000" cy="3795688"/>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452739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Tree>
    <p:extLst>
      <p:ext uri="{BB962C8B-B14F-4D97-AF65-F5344CB8AC3E}">
        <p14:creationId xmlns:p14="http://schemas.microsoft.com/office/powerpoint/2010/main" val="26487535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nd char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4" name="Text Placeholder 2"/>
          <p:cNvSpPr>
            <a:spLocks noGrp="1"/>
          </p:cNvSpPr>
          <p:nvPr>
            <p:ph type="body" idx="10" hasCustomPrompt="1"/>
          </p:nvPr>
        </p:nvSpPr>
        <p:spPr>
          <a:xfrm>
            <a:off x="360000" y="1800000"/>
            <a:ext cx="8460000"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5" name="Rectangle 21"/>
          <p:cNvSpPr>
            <a:spLocks noChangeArrowheads="1"/>
          </p:cNvSpPr>
          <p:nvPr userDrawn="1"/>
        </p:nvSpPr>
        <p:spPr bwMode="auto">
          <a:xfrm>
            <a:off x="254036" y="6551613"/>
            <a:ext cx="39052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fld id="{41B07E85-C790-4171-B4C4-82F4D07D07D5}" type="slidenum">
              <a:rPr lang="en-GB" sz="800" b="0"/>
              <a:pPr defTabSz="762000"/>
              <a:t>‹#›</a:t>
            </a:fld>
            <a:r>
              <a:rPr lang="en-GB" sz="800" b="0" dirty="0"/>
              <a:t>  /</a:t>
            </a:r>
          </a:p>
        </p:txBody>
      </p:sp>
      <p:sp>
        <p:nvSpPr>
          <p:cNvPr id="6" name="Text Box 32"/>
          <p:cNvSpPr txBox="1">
            <a:spLocks noChangeArrowheads="1"/>
          </p:cNvSpPr>
          <p:nvPr userDrawn="1"/>
        </p:nvSpPr>
        <p:spPr bwMode="auto">
          <a:xfrm>
            <a:off x="360000" y="6494463"/>
            <a:ext cx="49657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0A4B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defRPr/>
            </a:pPr>
            <a:r>
              <a:rPr lang="en-GB" sz="500" b="0" dirty="0" smtClean="0">
                <a:solidFill>
                  <a:srgbClr val="808080"/>
                </a:solidFill>
              </a:rPr>
              <a:t>© Simmons &amp; Simmons LLP 2013. Simmons &amp; Simmons is an international legal practice carried on by Simmons &amp; Simmons LLP and its affiliated partnerships and other entities.</a:t>
            </a:r>
          </a:p>
        </p:txBody>
      </p:sp>
      <p:sp>
        <p:nvSpPr>
          <p:cNvPr id="8" name="Content Placeholder 2"/>
          <p:cNvSpPr>
            <a:spLocks noGrp="1"/>
          </p:cNvSpPr>
          <p:nvPr>
            <p:ph sz="quarter" idx="11" hasCustomPrompt="1"/>
          </p:nvPr>
        </p:nvSpPr>
        <p:spPr>
          <a:xfrm>
            <a:off x="360000" y="2351314"/>
            <a:ext cx="8460000" cy="3768686"/>
          </a:xfrm>
        </p:spPr>
        <p:txBody>
          <a:bodyPr/>
          <a:lstStyle>
            <a:lvl1pPr marL="0" indent="0">
              <a:buNone/>
              <a:defRPr baseline="0"/>
            </a:lvl1pPr>
            <a:lvl3pPr>
              <a:defRPr/>
            </a:lvl3pPr>
            <a:lvl4pPr>
              <a:defRPr/>
            </a:lvl4pPr>
            <a:lvl5pPr>
              <a:defRPr/>
            </a:lvl5pPr>
          </a:lstStyle>
          <a:p>
            <a:pPr lvl="0"/>
            <a:r>
              <a:rPr lang="en-GB" dirty="0" smtClean="0"/>
              <a:t>Click one of the symbols below to create content</a:t>
            </a:r>
          </a:p>
        </p:txBody>
      </p:sp>
    </p:spTree>
    <p:extLst>
      <p:ext uri="{BB962C8B-B14F-4D97-AF65-F5344CB8AC3E}">
        <p14:creationId xmlns:p14="http://schemas.microsoft.com/office/powerpoint/2010/main" val="22463464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divi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360000" y="1080000"/>
            <a:ext cx="4680000" cy="4680000"/>
          </a:xfrm>
          <a:prstGeom prst="rect">
            <a:avLst/>
          </a:prstGeom>
          <a:solidFill>
            <a:srgbClr val="39464D"/>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4154400" y="4820937"/>
            <a:ext cx="1440000" cy="1440000"/>
          </a:xfrm>
          <a:prstGeom prst="rect">
            <a:avLst/>
          </a:prstGeom>
          <a:solidFill>
            <a:schemeClr val="accent1">
              <a:alpha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7" name="Title 1"/>
          <p:cNvSpPr>
            <a:spLocks noGrp="1"/>
          </p:cNvSpPr>
          <p:nvPr>
            <p:ph type="title" hasCustomPrompt="1"/>
          </p:nvPr>
        </p:nvSpPr>
        <p:spPr>
          <a:xfrm>
            <a:off x="358775" y="1079499"/>
            <a:ext cx="4681225" cy="4640365"/>
          </a:xfrm>
        </p:spPr>
        <p:txBody>
          <a:bodyPr lIns="180000" tIns="180000" rIns="180000" bIns="180000"/>
          <a:lstStyle>
            <a:lvl1pPr algn="l">
              <a:defRPr>
                <a:solidFill>
                  <a:schemeClr val="bg1"/>
                </a:solidFill>
              </a:defRPr>
            </a:lvl1pPr>
          </a:lstStyle>
          <a:p>
            <a:pPr lvl="0"/>
            <a:r>
              <a:rPr lang="en-US" dirty="0" smtClean="0"/>
              <a:t>Click to insert divider slide title</a:t>
            </a:r>
          </a:p>
        </p:txBody>
      </p:sp>
    </p:spTree>
    <p:extLst>
      <p:ext uri="{BB962C8B-B14F-4D97-AF65-F5344CB8AC3E}">
        <p14:creationId xmlns:p14="http://schemas.microsoft.com/office/powerpoint/2010/main" val="35508354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with image backgroun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0000" y="1080000"/>
            <a:ext cx="5224585" cy="5224585"/>
          </a:xfrm>
          <a:prstGeom prst="rect">
            <a:avLst/>
          </a:prstGeom>
          <a:solidFill>
            <a:srgbClr val="39464D"/>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5" name="Text Placeholder 30"/>
          <p:cNvSpPr>
            <a:spLocks noGrp="1"/>
          </p:cNvSpPr>
          <p:nvPr>
            <p:ph type="body" sz="quarter" idx="11" hasCustomPrompt="1"/>
          </p:nvPr>
        </p:nvSpPr>
        <p:spPr>
          <a:xfrm>
            <a:off x="358775" y="2882055"/>
            <a:ext cx="3462598" cy="1736598"/>
          </a:xfrm>
        </p:spPr>
        <p:txBody>
          <a:bodyPr lIns="180000"/>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insert sub title / speaker</a:t>
            </a:r>
          </a:p>
        </p:txBody>
      </p:sp>
      <p:sp>
        <p:nvSpPr>
          <p:cNvPr id="6" name="Text Placeholder 30"/>
          <p:cNvSpPr>
            <a:spLocks noGrp="1"/>
          </p:cNvSpPr>
          <p:nvPr>
            <p:ph type="body" sz="quarter" idx="12"/>
          </p:nvPr>
        </p:nvSpPr>
        <p:spPr>
          <a:xfrm>
            <a:off x="358775" y="5178490"/>
            <a:ext cx="2934931" cy="1128455"/>
          </a:xfrm>
        </p:spPr>
        <p:txBody>
          <a:bodyPr lIns="180000" bIns="180000" anchor="b" anchorCtr="0"/>
          <a:lstStyle>
            <a:lvl1pPr marL="0" indent="0">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9" name="Rectangle 8"/>
          <p:cNvSpPr/>
          <p:nvPr userDrawn="1"/>
        </p:nvSpPr>
        <p:spPr bwMode="auto">
          <a:xfrm>
            <a:off x="4922110" y="2719227"/>
            <a:ext cx="3060000" cy="3060000"/>
          </a:xfrm>
          <a:prstGeom prst="rect">
            <a:avLst/>
          </a:prstGeom>
          <a:solidFill>
            <a:schemeClr val="accent1">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10" name="Rectangle 9"/>
          <p:cNvSpPr/>
          <p:nvPr userDrawn="1"/>
        </p:nvSpPr>
        <p:spPr bwMode="auto">
          <a:xfrm>
            <a:off x="4274110" y="4627227"/>
            <a:ext cx="1800000" cy="1800000"/>
          </a:xfrm>
          <a:prstGeom prst="rect">
            <a:avLst/>
          </a:prstGeom>
          <a:solidFill>
            <a:schemeClr val="accent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ndParaRPr>
          </a:p>
        </p:txBody>
      </p:sp>
      <p:sp>
        <p:nvSpPr>
          <p:cNvPr id="11" name="Title 1"/>
          <p:cNvSpPr>
            <a:spLocks noGrp="1"/>
          </p:cNvSpPr>
          <p:nvPr>
            <p:ph type="title"/>
          </p:nvPr>
        </p:nvSpPr>
        <p:spPr>
          <a:xfrm>
            <a:off x="358775" y="1079500"/>
            <a:ext cx="5239225" cy="1800500"/>
          </a:xfrm>
        </p:spPr>
        <p:txBody>
          <a:bodyPr lIns="180000" tIns="180000" rIns="180000" bIns="180000"/>
          <a:lstStyle>
            <a:lvl1pPr algn="l">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36511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3" name="Content Placeholder 2"/>
          <p:cNvSpPr>
            <a:spLocks noGrp="1"/>
          </p:cNvSpPr>
          <p:nvPr>
            <p:ph sz="quarter" idx="11" hasCustomPrompt="1"/>
          </p:nvPr>
        </p:nvSpPr>
        <p:spPr>
          <a:xfrm>
            <a:off x="360000" y="1800000"/>
            <a:ext cx="8460000" cy="4320000"/>
          </a:xfrm>
        </p:spPr>
        <p:txBody>
          <a:bodyPr/>
          <a:lstStyle>
            <a:lvl1pPr>
              <a:defRPr baseline="0"/>
            </a:lvl1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815473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4" name="Text Placeholder 2"/>
          <p:cNvSpPr>
            <a:spLocks noGrp="1"/>
          </p:cNvSpPr>
          <p:nvPr>
            <p:ph type="body" idx="10" hasCustomPrompt="1"/>
          </p:nvPr>
        </p:nvSpPr>
        <p:spPr>
          <a:xfrm>
            <a:off x="360000" y="1800000"/>
            <a:ext cx="8460000"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8" name="Content Placeholder 2"/>
          <p:cNvSpPr>
            <a:spLocks noGrp="1"/>
          </p:cNvSpPr>
          <p:nvPr>
            <p:ph sz="quarter" idx="11" hasCustomPrompt="1"/>
          </p:nvPr>
        </p:nvSpPr>
        <p:spPr>
          <a:xfrm>
            <a:off x="360000" y="2351314"/>
            <a:ext cx="8460000" cy="3768686"/>
          </a:xfrm>
        </p:spPr>
        <p:txBody>
          <a:bodyPr/>
          <a:lstStyle>
            <a:lvl1pPr>
              <a:defRPr baseline="0"/>
            </a:lvl1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316886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 title, content and key point box steel">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12" name="Text Placeholder 2"/>
          <p:cNvSpPr>
            <a:spLocks noGrp="1"/>
          </p:cNvSpPr>
          <p:nvPr>
            <p:ph type="body" idx="10" hasCustomPrompt="1"/>
          </p:nvPr>
        </p:nvSpPr>
        <p:spPr>
          <a:xfrm>
            <a:off x="360000" y="1800000"/>
            <a:ext cx="5400000"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13" name="Content Placeholder 2"/>
          <p:cNvSpPr>
            <a:spLocks noGrp="1"/>
          </p:cNvSpPr>
          <p:nvPr>
            <p:ph sz="quarter" idx="11" hasCustomPrompt="1"/>
          </p:nvPr>
        </p:nvSpPr>
        <p:spPr>
          <a:xfrm>
            <a:off x="360000" y="2340000"/>
            <a:ext cx="5400000" cy="3795688"/>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2"/>
          <p:cNvSpPr>
            <a:spLocks noGrp="1"/>
          </p:cNvSpPr>
          <p:nvPr>
            <p:ph type="body" idx="12" hasCustomPrompt="1"/>
          </p:nvPr>
        </p:nvSpPr>
        <p:spPr>
          <a:xfrm>
            <a:off x="6092007" y="1800000"/>
            <a:ext cx="2736000" cy="2736000"/>
          </a:xfrm>
          <a:prstGeom prst="rect">
            <a:avLst/>
          </a:prstGeom>
          <a:solidFill>
            <a:srgbClr val="39464D"/>
          </a:solidFill>
        </p:spPr>
        <p:txBody>
          <a:bodyPr lIns="108000" tIns="108000" rIns="108000" bIns="108000" anchor="t"/>
          <a:lstStyle>
            <a:lvl1pPr marL="0" indent="0">
              <a:spcBef>
                <a:spcPts val="0"/>
              </a:spcBef>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Tree>
    <p:extLst>
      <p:ext uri="{BB962C8B-B14F-4D97-AF65-F5344CB8AC3E}">
        <p14:creationId xmlns:p14="http://schemas.microsoft.com/office/powerpoint/2010/main" val="3244800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title, content and key point box teal">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12" name="Text Placeholder 2"/>
          <p:cNvSpPr>
            <a:spLocks noGrp="1"/>
          </p:cNvSpPr>
          <p:nvPr>
            <p:ph type="body" idx="10" hasCustomPrompt="1"/>
          </p:nvPr>
        </p:nvSpPr>
        <p:spPr>
          <a:xfrm>
            <a:off x="360000" y="1800000"/>
            <a:ext cx="5400000"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13" name="Content Placeholder 2"/>
          <p:cNvSpPr>
            <a:spLocks noGrp="1"/>
          </p:cNvSpPr>
          <p:nvPr>
            <p:ph sz="quarter" idx="11" hasCustomPrompt="1"/>
          </p:nvPr>
        </p:nvSpPr>
        <p:spPr>
          <a:xfrm>
            <a:off x="360000" y="2340000"/>
            <a:ext cx="5400000" cy="3795688"/>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2"/>
          <p:cNvSpPr>
            <a:spLocks noGrp="1"/>
          </p:cNvSpPr>
          <p:nvPr>
            <p:ph type="body" idx="12" hasCustomPrompt="1"/>
          </p:nvPr>
        </p:nvSpPr>
        <p:spPr>
          <a:xfrm>
            <a:off x="6092007" y="1800000"/>
            <a:ext cx="2736000" cy="2736000"/>
          </a:xfrm>
          <a:prstGeom prst="rect">
            <a:avLst/>
          </a:prstGeom>
          <a:solidFill>
            <a:schemeClr val="accent1"/>
          </a:solidFill>
        </p:spPr>
        <p:txBody>
          <a:bodyPr lIns="108000" tIns="108000" rIns="108000" bIns="108000" anchor="t"/>
          <a:lstStyle>
            <a:lvl1pPr marL="0" marR="0" indent="0" algn="l" defTabSz="914400" rtl="0" eaLnBrk="1" fontAlgn="auto" latinLnBrk="0" hangingPunct="1">
              <a:lnSpc>
                <a:spcPct val="100000"/>
              </a:lnSpc>
              <a:spcBef>
                <a:spcPts val="0"/>
              </a:spcBef>
              <a:spcAft>
                <a:spcPts val="0"/>
              </a:spcAft>
              <a:buClr>
                <a:srgbClr val="54B7C6"/>
              </a:buClr>
              <a:buSzTx/>
              <a:buFont typeface="Wingdings" pitchFamily="2" charset="2"/>
              <a:buNone/>
              <a:tabLst/>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
                <a:srgbClr val="54B7C6"/>
              </a:buClr>
              <a:buSzTx/>
              <a:buFont typeface="Wingdings" pitchFamily="2" charset="2"/>
              <a:buNone/>
              <a:tabLst/>
              <a:defRPr/>
            </a:pPr>
            <a:r>
              <a:rPr lang="en-US" dirty="0" smtClean="0"/>
              <a:t>Click to add key text</a:t>
            </a:r>
          </a:p>
        </p:txBody>
      </p:sp>
    </p:spTree>
    <p:extLst>
      <p:ext uri="{BB962C8B-B14F-4D97-AF65-F5344CB8AC3E}">
        <p14:creationId xmlns:p14="http://schemas.microsoft.com/office/powerpoint/2010/main" val="33627893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title, content and picture box">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12" name="Text Placeholder 2"/>
          <p:cNvSpPr>
            <a:spLocks noGrp="1"/>
          </p:cNvSpPr>
          <p:nvPr>
            <p:ph type="body" idx="10" hasCustomPrompt="1"/>
          </p:nvPr>
        </p:nvSpPr>
        <p:spPr>
          <a:xfrm>
            <a:off x="360000" y="1800000"/>
            <a:ext cx="5400000"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13" name="Content Placeholder 2"/>
          <p:cNvSpPr>
            <a:spLocks noGrp="1"/>
          </p:cNvSpPr>
          <p:nvPr>
            <p:ph sz="quarter" idx="11" hasCustomPrompt="1"/>
          </p:nvPr>
        </p:nvSpPr>
        <p:spPr>
          <a:xfrm>
            <a:off x="360000" y="2340000"/>
            <a:ext cx="5400000" cy="3795688"/>
          </a:xfrm>
        </p:spPr>
        <p:txBody>
          <a:bodyPr/>
          <a:lstStyle>
            <a:lvl1pPr>
              <a:defRPr/>
            </a:lvl1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Picture Placeholder 2"/>
          <p:cNvSpPr>
            <a:spLocks noGrp="1"/>
          </p:cNvSpPr>
          <p:nvPr>
            <p:ph type="pic" sz="quarter" idx="13" hasCustomPrompt="1"/>
          </p:nvPr>
        </p:nvSpPr>
        <p:spPr>
          <a:xfrm>
            <a:off x="6092007" y="1800225"/>
            <a:ext cx="2736000" cy="2736000"/>
          </a:xfrm>
          <a:ln w="12700">
            <a:solidFill>
              <a:srgbClr val="39464D"/>
            </a:solidFill>
          </a:ln>
        </p:spPr>
        <p:txBody>
          <a:bodyPr tIns="468000" anchor="t" anchorCtr="0"/>
          <a:lstStyle>
            <a:lvl1pPr marL="0" indent="0" algn="ctr">
              <a:spcBef>
                <a:spcPts val="0"/>
              </a:spcBef>
              <a:buNone/>
              <a:defRPr sz="1000" baseline="0"/>
            </a:lvl1pPr>
          </a:lstStyle>
          <a:p>
            <a:r>
              <a:rPr lang="en-GB" dirty="0" smtClean="0"/>
              <a:t>Click to insert picture. </a:t>
            </a:r>
            <a:br>
              <a:rPr lang="en-GB" dirty="0" smtClean="0"/>
            </a:br>
            <a:r>
              <a:rPr lang="en-GB" dirty="0" smtClean="0"/>
              <a:t>Use Picture Tools &gt; Crop tool </a:t>
            </a:r>
            <a:br>
              <a:rPr lang="en-GB" dirty="0" smtClean="0"/>
            </a:br>
            <a:r>
              <a:rPr lang="en-GB" dirty="0" smtClean="0"/>
              <a:t>from the ribbon to pan image </a:t>
            </a:r>
            <a:br>
              <a:rPr lang="en-GB" dirty="0" smtClean="0"/>
            </a:br>
            <a:r>
              <a:rPr lang="en-GB" dirty="0" smtClean="0"/>
              <a:t>to preferred position.</a:t>
            </a:r>
            <a:endParaRPr lang="en-GB" dirty="0"/>
          </a:p>
        </p:txBody>
      </p:sp>
    </p:spTree>
    <p:extLst>
      <p:ext uri="{BB962C8B-B14F-4D97-AF65-F5344CB8AC3E}">
        <p14:creationId xmlns:p14="http://schemas.microsoft.com/office/powerpoint/2010/main" val="41783561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 title, content and 2 boxes solid">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12" name="Text Placeholder 2"/>
          <p:cNvSpPr>
            <a:spLocks noGrp="1"/>
          </p:cNvSpPr>
          <p:nvPr>
            <p:ph type="body" idx="10" hasCustomPrompt="1"/>
          </p:nvPr>
        </p:nvSpPr>
        <p:spPr>
          <a:xfrm>
            <a:off x="360000" y="1800000"/>
            <a:ext cx="5400000"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13" name="Content Placeholder 2"/>
          <p:cNvSpPr>
            <a:spLocks noGrp="1"/>
          </p:cNvSpPr>
          <p:nvPr>
            <p:ph sz="quarter" idx="11" hasCustomPrompt="1"/>
          </p:nvPr>
        </p:nvSpPr>
        <p:spPr>
          <a:xfrm>
            <a:off x="360000" y="2340000"/>
            <a:ext cx="5400000" cy="3795688"/>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2"/>
          <p:cNvSpPr>
            <a:spLocks noGrp="1" noChangeAspect="1"/>
          </p:cNvSpPr>
          <p:nvPr>
            <p:ph type="body" idx="12" hasCustomPrompt="1"/>
          </p:nvPr>
        </p:nvSpPr>
        <p:spPr>
          <a:xfrm>
            <a:off x="7034116" y="1800000"/>
            <a:ext cx="1800000" cy="1800000"/>
          </a:xfrm>
          <a:prstGeom prst="rect">
            <a:avLst/>
          </a:prstGeom>
          <a:solidFill>
            <a:srgbClr val="39464D"/>
          </a:solidFill>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
        <p:nvSpPr>
          <p:cNvPr id="6" name="Text Placeholder 2"/>
          <p:cNvSpPr>
            <a:spLocks noGrp="1" noChangeAspect="1"/>
          </p:cNvSpPr>
          <p:nvPr>
            <p:ph type="body" idx="13" hasCustomPrompt="1"/>
          </p:nvPr>
        </p:nvSpPr>
        <p:spPr>
          <a:xfrm>
            <a:off x="7034116" y="3721164"/>
            <a:ext cx="1800000" cy="1800000"/>
          </a:xfrm>
          <a:prstGeom prst="rect">
            <a:avLst/>
          </a:prstGeom>
          <a:solidFill>
            <a:schemeClr val="accent1"/>
          </a:solidFill>
        </p:spPr>
        <p:txBody>
          <a:bodyPr lIns="108000" tIns="108000" rIns="108000" bIns="108000" anchor="t"/>
          <a:lstStyle>
            <a:lvl1pPr marL="0" indent="0">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key text</a:t>
            </a:r>
          </a:p>
        </p:txBody>
      </p:sp>
    </p:spTree>
    <p:extLst>
      <p:ext uri="{BB962C8B-B14F-4D97-AF65-F5344CB8AC3E}">
        <p14:creationId xmlns:p14="http://schemas.microsoft.com/office/powerpoint/2010/main" val="1159098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ub title, content and 2 boxes imag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0000" y="1079500"/>
            <a:ext cx="8460000" cy="720000"/>
          </a:xfrm>
        </p:spPr>
        <p:txBody>
          <a:bodyPr/>
          <a:lstStyle>
            <a:lvl1pPr algn="l">
              <a:defRPr/>
            </a:lvl1pPr>
          </a:lstStyle>
          <a:p>
            <a:r>
              <a:rPr lang="en-US" dirty="0" smtClean="0"/>
              <a:t>Click to add title</a:t>
            </a:r>
            <a:endParaRPr lang="en-GB" dirty="0"/>
          </a:p>
        </p:txBody>
      </p:sp>
      <p:sp>
        <p:nvSpPr>
          <p:cNvPr id="12" name="Text Placeholder 2"/>
          <p:cNvSpPr>
            <a:spLocks noGrp="1"/>
          </p:cNvSpPr>
          <p:nvPr>
            <p:ph type="body" idx="10" hasCustomPrompt="1"/>
          </p:nvPr>
        </p:nvSpPr>
        <p:spPr>
          <a:xfrm>
            <a:off x="360000" y="1800000"/>
            <a:ext cx="5400000" cy="540000"/>
          </a:xfrm>
          <a:prstGeom prst="rect">
            <a:avLst/>
          </a:prstGeom>
        </p:spPr>
        <p:txBody>
          <a:bodyPr anchor="t"/>
          <a:lstStyle>
            <a:lvl1pPr marL="0" indent="0">
              <a:buNone/>
              <a:defRPr sz="2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 title</a:t>
            </a:r>
          </a:p>
        </p:txBody>
      </p:sp>
      <p:sp>
        <p:nvSpPr>
          <p:cNvPr id="13" name="Content Placeholder 2"/>
          <p:cNvSpPr>
            <a:spLocks noGrp="1"/>
          </p:cNvSpPr>
          <p:nvPr>
            <p:ph sz="quarter" idx="11" hasCustomPrompt="1"/>
          </p:nvPr>
        </p:nvSpPr>
        <p:spPr>
          <a:xfrm>
            <a:off x="360000" y="2340000"/>
            <a:ext cx="5400000" cy="3795688"/>
          </a:xfrm>
        </p:spPr>
        <p:txBody>
          <a:bodyPr/>
          <a:lstStyle>
            <a:lvl1pPr>
              <a:defRPr/>
            </a:lvl1pPr>
            <a:lvl2pPr>
              <a:defRPr/>
            </a:lvl2pPr>
            <a:lvl3pPr>
              <a:defRPr/>
            </a:lvl3pPr>
            <a:lvl4pPr>
              <a:defRPr/>
            </a:lvl4pPr>
            <a:lvl5pPr>
              <a:defRPr/>
            </a:lvl5pPr>
          </a:lstStyle>
          <a:p>
            <a:pPr lvl="0"/>
            <a:r>
              <a:rPr lang="en-US" dirty="0" smtClean="0"/>
              <a:t>Click to add bullets: press tab to promote / shift-tab to demote bullet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Picture Placeholder 2"/>
          <p:cNvSpPr>
            <a:spLocks noGrp="1" noChangeAspect="1"/>
          </p:cNvSpPr>
          <p:nvPr>
            <p:ph type="pic" sz="quarter" idx="14" hasCustomPrompt="1"/>
          </p:nvPr>
        </p:nvSpPr>
        <p:spPr>
          <a:xfrm>
            <a:off x="7034115" y="1800225"/>
            <a:ext cx="1800000" cy="1800000"/>
          </a:xfrm>
          <a:ln w="12700">
            <a:solidFill>
              <a:srgbClr val="39464D"/>
            </a:solidFill>
          </a:ln>
        </p:spPr>
        <p:txBody>
          <a:bodyPr tIns="468000" anchor="t" anchorCtr="0"/>
          <a:lstStyle>
            <a:lvl1pPr marL="0" indent="0" algn="ctr">
              <a:spcBef>
                <a:spcPts val="0"/>
              </a:spcBef>
              <a:buNone/>
              <a:defRPr sz="1000" baseline="0"/>
            </a:lvl1pPr>
          </a:lstStyle>
          <a:p>
            <a:r>
              <a:rPr lang="en-GB" dirty="0" smtClean="0"/>
              <a:t>Click to insert picture. </a:t>
            </a:r>
            <a:br>
              <a:rPr lang="en-GB" dirty="0" smtClean="0"/>
            </a:br>
            <a:r>
              <a:rPr lang="en-GB" dirty="0" smtClean="0"/>
              <a:t>Use Picture Tools &gt; Crop tool </a:t>
            </a:r>
            <a:br>
              <a:rPr lang="en-GB" dirty="0" smtClean="0"/>
            </a:br>
            <a:r>
              <a:rPr lang="en-GB" dirty="0" smtClean="0"/>
              <a:t>from the ribbon to pan image </a:t>
            </a:r>
            <a:br>
              <a:rPr lang="en-GB" dirty="0" smtClean="0"/>
            </a:br>
            <a:r>
              <a:rPr lang="en-GB" dirty="0" smtClean="0"/>
              <a:t>to preferred position.</a:t>
            </a:r>
            <a:endParaRPr lang="en-GB" dirty="0"/>
          </a:p>
        </p:txBody>
      </p:sp>
      <p:sp>
        <p:nvSpPr>
          <p:cNvPr id="10" name="Picture Placeholder 2"/>
          <p:cNvSpPr>
            <a:spLocks noGrp="1" noChangeAspect="1"/>
          </p:cNvSpPr>
          <p:nvPr>
            <p:ph type="pic" sz="quarter" idx="15" hasCustomPrompt="1"/>
          </p:nvPr>
        </p:nvSpPr>
        <p:spPr>
          <a:xfrm>
            <a:off x="7034115" y="3721388"/>
            <a:ext cx="1800000" cy="1800000"/>
          </a:xfrm>
          <a:ln w="12700">
            <a:solidFill>
              <a:srgbClr val="39464D"/>
            </a:solidFill>
          </a:ln>
        </p:spPr>
        <p:txBody>
          <a:bodyPr tIns="468000" anchor="t" anchorCtr="0"/>
          <a:lstStyle>
            <a:lvl1pPr marL="0" indent="0" algn="ctr">
              <a:spcBef>
                <a:spcPts val="0"/>
              </a:spcBef>
              <a:buNone/>
              <a:defRPr sz="1000" baseline="0"/>
            </a:lvl1pPr>
          </a:lstStyle>
          <a:p>
            <a:r>
              <a:rPr lang="en-GB" dirty="0" smtClean="0"/>
              <a:t>Click to insert picture. </a:t>
            </a:r>
            <a:br>
              <a:rPr lang="en-GB" dirty="0" smtClean="0"/>
            </a:br>
            <a:r>
              <a:rPr lang="en-GB" dirty="0" smtClean="0"/>
              <a:t>Use Picture Tools &gt; Crop tool </a:t>
            </a:r>
            <a:br>
              <a:rPr lang="en-GB" dirty="0" smtClean="0"/>
            </a:br>
            <a:r>
              <a:rPr lang="en-GB" dirty="0" smtClean="0"/>
              <a:t>from the ribbon to pan image </a:t>
            </a:r>
            <a:br>
              <a:rPr lang="en-GB" dirty="0" smtClean="0"/>
            </a:br>
            <a:r>
              <a:rPr lang="en-GB" dirty="0" smtClean="0"/>
              <a:t>to preferred position.</a:t>
            </a:r>
            <a:endParaRPr lang="en-GB" dirty="0"/>
          </a:p>
        </p:txBody>
      </p:sp>
    </p:spTree>
    <p:extLst>
      <p:ext uri="{BB962C8B-B14F-4D97-AF65-F5344CB8AC3E}">
        <p14:creationId xmlns:p14="http://schemas.microsoft.com/office/powerpoint/2010/main" val="181076884"/>
      </p:ext>
    </p:extLst>
  </p:cSld>
  <p:clrMapOvr>
    <a:masterClrMapping/>
  </p:clrMapOvr>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18" Type="http://schemas.openxmlformats.org/officeDocument/2006/relationships/slideLayout" Target="../slideLayouts/slideLayout18.xml" />
  <Relationship Id="rId3" Type="http://schemas.openxmlformats.org/officeDocument/2006/relationships/slideLayout" Target="../slideLayouts/slideLayout3.xml" />
  <Relationship Id="rId21" Type="http://schemas.openxmlformats.org/officeDocument/2006/relationships/slideLayout" Target="../slideLayouts/slideLayout21.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17" Type="http://schemas.openxmlformats.org/officeDocument/2006/relationships/slideLayout" Target="../slideLayouts/slideLayout17.xml" />
  <Relationship Id="rId25" Type="http://schemas.openxmlformats.org/officeDocument/2006/relationships/image" Target="../media/image1.png" />
  <Relationship Id="rId2" Type="http://schemas.openxmlformats.org/officeDocument/2006/relationships/slideLayout" Target="../slideLayouts/slideLayout2.xml" />
  <Relationship Id="rId16" Type="http://schemas.openxmlformats.org/officeDocument/2006/relationships/slideLayout" Target="../slideLayouts/slideLayout16.xml" />
  <Relationship Id="rId20" Type="http://schemas.openxmlformats.org/officeDocument/2006/relationships/slideLayout" Target="../slideLayouts/slideLayout20.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24" Type="http://schemas.openxmlformats.org/officeDocument/2006/relationships/theme" Target="../theme/theme1.xml" />
  <Relationship Id="rId5" Type="http://schemas.openxmlformats.org/officeDocument/2006/relationships/slideLayout" Target="../slideLayouts/slideLayout5.xml" />
  <Relationship Id="rId15" Type="http://schemas.openxmlformats.org/officeDocument/2006/relationships/slideLayout" Target="../slideLayouts/slideLayout15.xml" />
  <Relationship Id="rId23" Type="http://schemas.openxmlformats.org/officeDocument/2006/relationships/slideLayout" Target="../slideLayouts/slideLayout23.xml" />
  <Relationship Id="rId10" Type="http://schemas.openxmlformats.org/officeDocument/2006/relationships/slideLayout" Target="../slideLayouts/slideLayout10.xml" />
  <Relationship Id="rId19" Type="http://schemas.openxmlformats.org/officeDocument/2006/relationships/slideLayout" Target="../slideLayouts/slideLayout19.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 Id="rId22" Type="http://schemas.openxmlformats.org/officeDocument/2006/relationships/slideLayout" Target="../slideLayouts/slideLayout22.xml" />
</Relationships>
</file>

<file path=ppt/slideMasters/_rels/slideMaster2.xml.rels>&#65279;<?xml version="1.0" encoding="UTF-8" standalone="yes"?>
<Relationships xmlns="http://schemas.openxmlformats.org/package/2006/relationships">
  <Relationship Id="rId3" Type="http://schemas.openxmlformats.org/officeDocument/2006/relationships/theme" Target="../theme/theme2.xml" />
  <Relationship Id="rId2" Type="http://schemas.openxmlformats.org/officeDocument/2006/relationships/slideLayout" Target="../slideLayouts/slideLayout25.xml" />
  <Relationship Id="rId1" Type="http://schemas.openxmlformats.org/officeDocument/2006/relationships/slideLayout" Target="../slideLayouts/slideLayout24.xml" />
  <Relationship Id="rId4" Type="http://schemas.openxmlformats.org/officeDocument/2006/relationships/image" Target="../media/image5.png"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58775" y="1079500"/>
            <a:ext cx="846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lgn="l" defTabSz="914400" rtl="0" eaLnBrk="1" fontAlgn="base" latinLnBrk="0" hangingPunct="1">
              <a:spcBef>
                <a:spcPct val="0"/>
              </a:spcBef>
              <a:spcAft>
                <a:spcPct val="0"/>
              </a:spcAft>
              <a:buFont typeface="Wingdings" pitchFamily="2" charset="2"/>
              <a:buNone/>
            </a:pPr>
            <a:r>
              <a:rPr lang="en-GB" altLang="en-GB" dirty="0" smtClean="0"/>
              <a:t>Master title</a:t>
            </a:r>
          </a:p>
        </p:txBody>
      </p:sp>
      <p:sp>
        <p:nvSpPr>
          <p:cNvPr id="8" name="Rectangle 3"/>
          <p:cNvSpPr>
            <a:spLocks noGrp="1" noChangeArrowheads="1"/>
          </p:cNvSpPr>
          <p:nvPr>
            <p:ph type="body" idx="1"/>
          </p:nvPr>
        </p:nvSpPr>
        <p:spPr bwMode="auto">
          <a:xfrm>
            <a:off x="358775" y="1798637"/>
            <a:ext cx="846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GB" dirty="0" smtClean="0"/>
              <a:t>first level</a:t>
            </a:r>
          </a:p>
          <a:p>
            <a:pPr lvl="1"/>
            <a:r>
              <a:rPr lang="en-US" altLang="en-GB" dirty="0" smtClean="0"/>
              <a:t>second level</a:t>
            </a:r>
          </a:p>
          <a:p>
            <a:pPr lvl="2"/>
            <a:r>
              <a:rPr lang="en-US" altLang="en-GB" dirty="0" smtClean="0"/>
              <a:t>third level</a:t>
            </a:r>
          </a:p>
          <a:p>
            <a:pPr lvl="3"/>
            <a:r>
              <a:rPr lang="en-US" altLang="en-GB" dirty="0" smtClean="0"/>
              <a:t>fourth level</a:t>
            </a:r>
          </a:p>
          <a:p>
            <a:pPr lvl="4"/>
            <a:r>
              <a:rPr lang="en-US" altLang="en-GB" dirty="0" smtClean="0"/>
              <a:t>fifth level</a:t>
            </a:r>
            <a:endParaRPr lang="en-GB" altLang="en-GB" dirty="0" smtClean="0"/>
          </a:p>
        </p:txBody>
      </p:sp>
      <p:sp>
        <p:nvSpPr>
          <p:cNvPr id="5" name="Text Box 32"/>
          <p:cNvSpPr txBox="1">
            <a:spLocks noChangeArrowheads="1"/>
          </p:cNvSpPr>
          <p:nvPr/>
        </p:nvSpPr>
        <p:spPr bwMode="auto">
          <a:xfrm>
            <a:off x="360000" y="6494463"/>
            <a:ext cx="49657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0A4B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defRPr/>
            </a:pPr>
            <a:r>
              <a:rPr lang="en-GB" sz="500" b="0" dirty="0" smtClean="0">
                <a:solidFill>
                  <a:srgbClr val="808080"/>
                </a:solidFill>
              </a:rPr>
              <a:t>© Simmons &amp; Simmons LLP 2016. Simmons &amp; Simmons is an international legal practice carried on by Simmons &amp; Simmons LLP and its affiliated partnerships and other entities.</a:t>
            </a:r>
          </a:p>
        </p:txBody>
      </p:sp>
      <p:sp>
        <p:nvSpPr>
          <p:cNvPr id="6" name="Rectangle 21"/>
          <p:cNvSpPr>
            <a:spLocks noChangeArrowheads="1"/>
          </p:cNvSpPr>
          <p:nvPr/>
        </p:nvSpPr>
        <p:spPr bwMode="auto">
          <a:xfrm>
            <a:off x="254036" y="6551613"/>
            <a:ext cx="1740862" cy="21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fld id="{746E762E-936A-40E6-BDB8-0E5D245832CE}" type="slidenum">
              <a:rPr lang="en-GB" sz="800" b="0" smtClean="0"/>
              <a:t>‹#›</a:t>
            </a:fld>
            <a:r>
              <a:rPr lang="en-GB" sz="800" b="0" dirty="0" smtClean="0"/>
              <a:t> / L_LIVE_EMEA1:33402319v2</a:t>
            </a:r>
            <a:endParaRPr lang="en-GB" sz="800" b="0" dirty="0"/>
          </a:p>
        </p:txBody>
      </p:sp>
      <p:pic>
        <p:nvPicPr>
          <p:cNvPr id="1026" name="Picture 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731825" y="544450"/>
            <a:ext cx="10668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7960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41" r:id="rId3"/>
    <p:sldLayoutId id="2147483737" r:id="rId4"/>
    <p:sldLayoutId id="2147483735" r:id="rId5"/>
    <p:sldLayoutId id="2147483742" r:id="rId6"/>
    <p:sldLayoutId id="2147483748" r:id="rId7"/>
    <p:sldLayoutId id="2147483758" r:id="rId8"/>
    <p:sldLayoutId id="2147483760" r:id="rId9"/>
    <p:sldLayoutId id="2147483759" r:id="rId10"/>
    <p:sldLayoutId id="2147483761" r:id="rId11"/>
    <p:sldLayoutId id="2147483765" r:id="rId12"/>
    <p:sldLayoutId id="2147483766" r:id="rId13"/>
    <p:sldLayoutId id="2147483767" r:id="rId14"/>
    <p:sldLayoutId id="2147483768" r:id="rId15"/>
    <p:sldLayoutId id="2147483769" r:id="rId16"/>
    <p:sldLayoutId id="2147483770" r:id="rId17"/>
    <p:sldLayoutId id="2147483771" r:id="rId18"/>
    <p:sldLayoutId id="2147483740" r:id="rId19"/>
    <p:sldLayoutId id="2147483746" r:id="rId20"/>
    <p:sldLayoutId id="2147483744" r:id="rId21"/>
    <p:sldLayoutId id="2147483734" r:id="rId22"/>
    <p:sldLayoutId id="2147483750" r:id="rId23"/>
  </p:sldLayoutIdLst>
  <p:timing>
    <p:tnLst>
      <p:par>
        <p:cTn id="1" dur="indefinite" restart="never" nodeType="tmRoot"/>
      </p:par>
    </p:tnLst>
  </p:timing>
  <p:hf sldNum="0" hdr="0" ftr="0" dt="0"/>
  <p:txStyles>
    <p:titleStyle>
      <a:lvl1pPr algn="ctr" defTabSz="914400" rtl="0" eaLnBrk="1" latinLnBrk="0" hangingPunct="1">
        <a:spcBef>
          <a:spcPct val="0"/>
        </a:spcBef>
        <a:buNone/>
        <a:defRPr lang="en-GB" altLang="en-GB" sz="2600" kern="1200" baseline="0" dirty="0" smtClean="0">
          <a:solidFill>
            <a:srgbClr val="39464D"/>
          </a:solidFill>
          <a:latin typeface="+mj-lt"/>
          <a:ea typeface="+mj-ea"/>
          <a:cs typeface="Arial" pitchFamily="34" charset="0"/>
        </a:defRPr>
      </a:lvl1pPr>
    </p:titleStyle>
    <p:bodyStyle>
      <a:lvl1pPr marL="360000" indent="-360000" algn="l" defTabSz="914400" rtl="0" eaLnBrk="1" latinLnBrk="0" hangingPunct="1">
        <a:spcBef>
          <a:spcPts val="1728"/>
        </a:spcBef>
        <a:buClr>
          <a:schemeClr val="accent1"/>
        </a:buClr>
        <a:buFont typeface="Wingdings" pitchFamily="2" charset="2"/>
        <a:buChar char=""/>
        <a:defRPr sz="1800" kern="1200">
          <a:solidFill>
            <a:srgbClr val="39464D"/>
          </a:solidFill>
          <a:latin typeface="+mn-lt"/>
          <a:ea typeface="+mn-ea"/>
          <a:cs typeface="+mn-cs"/>
        </a:defRPr>
      </a:lvl1pPr>
      <a:lvl2pPr marL="720000" indent="-360000" algn="l" defTabSz="914400" rtl="0" eaLnBrk="1" latinLnBrk="0" hangingPunct="1">
        <a:spcBef>
          <a:spcPts val="648"/>
        </a:spcBef>
        <a:buClr>
          <a:schemeClr val="accent1"/>
        </a:buClr>
        <a:buFont typeface="Arial" pitchFamily="34" charset="0"/>
        <a:buChar char="–"/>
        <a:defRPr sz="1800" kern="1200">
          <a:solidFill>
            <a:srgbClr val="39464D"/>
          </a:solidFill>
          <a:latin typeface="+mn-lt"/>
          <a:ea typeface="+mn-ea"/>
          <a:cs typeface="+mn-cs"/>
        </a:defRPr>
      </a:lvl2pPr>
      <a:lvl3pPr marL="1080000" indent="-360000" algn="l" defTabSz="914400" rtl="0" eaLnBrk="1" latinLnBrk="0" hangingPunct="1">
        <a:spcBef>
          <a:spcPts val="648"/>
        </a:spcBef>
        <a:buClr>
          <a:schemeClr val="accent1"/>
        </a:buClr>
        <a:buFont typeface="Arial" pitchFamily="34" charset="0"/>
        <a:buChar char="–"/>
        <a:defRPr sz="1800" kern="1200">
          <a:solidFill>
            <a:srgbClr val="39464D"/>
          </a:solidFill>
          <a:latin typeface="+mn-lt"/>
          <a:ea typeface="+mn-ea"/>
          <a:cs typeface="+mn-cs"/>
        </a:defRPr>
      </a:lvl3pPr>
      <a:lvl4pPr marL="1440000" indent="-360000" algn="l" defTabSz="914400" rtl="0" eaLnBrk="1" latinLnBrk="0" hangingPunct="1">
        <a:spcBef>
          <a:spcPts val="648"/>
        </a:spcBef>
        <a:buClr>
          <a:schemeClr val="accent1"/>
        </a:buClr>
        <a:buFont typeface="Arial" pitchFamily="34" charset="0"/>
        <a:buChar char="–"/>
        <a:defRPr sz="1800" kern="1200">
          <a:solidFill>
            <a:srgbClr val="39464D"/>
          </a:solidFill>
          <a:latin typeface="+mn-lt"/>
          <a:ea typeface="+mn-ea"/>
          <a:cs typeface="+mn-cs"/>
        </a:defRPr>
      </a:lvl4pPr>
      <a:lvl5pPr marL="1800000" indent="-360000" algn="l" defTabSz="914400" rtl="0" eaLnBrk="1" latinLnBrk="0" hangingPunct="1">
        <a:spcBef>
          <a:spcPts val="648"/>
        </a:spcBef>
        <a:buClr>
          <a:schemeClr val="accent1"/>
        </a:buClr>
        <a:buFont typeface="Arial" pitchFamily="34" charset="0"/>
        <a:buChar char="–"/>
        <a:defRPr sz="1800" kern="1200">
          <a:solidFill>
            <a:srgbClr val="3946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58775" y="1079500"/>
            <a:ext cx="846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lgn="l" defTabSz="914400" rtl="0" eaLnBrk="1" fontAlgn="base" latinLnBrk="0" hangingPunct="1">
              <a:spcBef>
                <a:spcPct val="0"/>
              </a:spcBef>
              <a:spcAft>
                <a:spcPct val="0"/>
              </a:spcAft>
              <a:buFont typeface="Wingdings" pitchFamily="2" charset="2"/>
              <a:buNone/>
            </a:pPr>
            <a:r>
              <a:rPr lang="en-GB" altLang="en-GB" dirty="0" smtClean="0"/>
              <a:t>Master title</a:t>
            </a:r>
          </a:p>
        </p:txBody>
      </p:sp>
      <p:sp>
        <p:nvSpPr>
          <p:cNvPr id="8" name="Rectangle 3"/>
          <p:cNvSpPr>
            <a:spLocks noGrp="1" noChangeArrowheads="1"/>
          </p:cNvSpPr>
          <p:nvPr>
            <p:ph type="body" idx="1"/>
          </p:nvPr>
        </p:nvSpPr>
        <p:spPr bwMode="auto">
          <a:xfrm>
            <a:off x="358775" y="1798637"/>
            <a:ext cx="846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GB" dirty="0" smtClean="0"/>
              <a:t>first level</a:t>
            </a:r>
          </a:p>
          <a:p>
            <a:pPr lvl="1"/>
            <a:r>
              <a:rPr lang="en-US" altLang="en-GB" dirty="0" smtClean="0"/>
              <a:t>second level</a:t>
            </a:r>
          </a:p>
          <a:p>
            <a:pPr lvl="2"/>
            <a:r>
              <a:rPr lang="en-US" altLang="en-GB" dirty="0" smtClean="0"/>
              <a:t>third level</a:t>
            </a:r>
          </a:p>
          <a:p>
            <a:pPr lvl="3"/>
            <a:r>
              <a:rPr lang="en-US" altLang="en-GB" dirty="0" smtClean="0"/>
              <a:t>fourth level</a:t>
            </a:r>
          </a:p>
          <a:p>
            <a:pPr lvl="4"/>
            <a:r>
              <a:rPr lang="en-US" altLang="en-GB" dirty="0" smtClean="0"/>
              <a:t>fifth level</a:t>
            </a:r>
            <a:endParaRPr lang="en-GB" altLang="en-GB" dirty="0" smtClean="0"/>
          </a:p>
        </p:txBody>
      </p:sp>
      <p:sp>
        <p:nvSpPr>
          <p:cNvPr id="5" name="Text Box 32"/>
          <p:cNvSpPr txBox="1">
            <a:spLocks noChangeArrowheads="1"/>
          </p:cNvSpPr>
          <p:nvPr/>
        </p:nvSpPr>
        <p:spPr bwMode="auto">
          <a:xfrm>
            <a:off x="360000" y="6494463"/>
            <a:ext cx="49657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0A4B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defRPr/>
            </a:pPr>
            <a:r>
              <a:rPr lang="en-GB" sz="500" b="0" dirty="0" smtClean="0">
                <a:solidFill>
                  <a:srgbClr val="808080"/>
                </a:solidFill>
              </a:rPr>
              <a:t>© Simmons &amp; Simmons LLP 2016. Simmons &amp; Simmons is an international legal practice carried on by Simmons &amp; Simmons LLP and its affiliated partnerships and other entities.</a:t>
            </a:r>
          </a:p>
        </p:txBody>
      </p:sp>
      <p:sp>
        <p:nvSpPr>
          <p:cNvPr id="6" name="Rectangle 21"/>
          <p:cNvSpPr>
            <a:spLocks noChangeArrowheads="1"/>
          </p:cNvSpPr>
          <p:nvPr/>
        </p:nvSpPr>
        <p:spPr bwMode="auto">
          <a:xfrm>
            <a:off x="254036" y="6551613"/>
            <a:ext cx="1694376" cy="21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fld id="{CA039944-BBBB-4EBC-986A-E77647B64EDA}" type="slidenum">
              <a:rPr lang="en-GB" sz="800" b="0" smtClean="0"/>
              <a:t>‹#›</a:t>
            </a:fld>
            <a:r>
              <a:rPr lang="en-GB" sz="800" b="0" dirty="0" smtClean="0"/>
              <a:t> / B_LIVE_EMEA1:2816984v1</a:t>
            </a:r>
            <a:endParaRPr lang="en-GB" sz="800" b="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0487" y="524887"/>
            <a:ext cx="2509200" cy="235636"/>
          </a:xfrm>
          <a:prstGeom prst="rect">
            <a:avLst/>
          </a:prstGeom>
        </p:spPr>
      </p:pic>
    </p:spTree>
    <p:extLst>
      <p:ext uri="{BB962C8B-B14F-4D97-AF65-F5344CB8AC3E}">
        <p14:creationId xmlns:p14="http://schemas.microsoft.com/office/powerpoint/2010/main" val="289154421"/>
      </p:ext>
    </p:extLst>
  </p:cSld>
  <p:clrMap bg1="lt1" tx1="dk1" bg2="lt2" tx2="dk2" accent1="accent1" accent2="accent2" accent3="accent3" accent4="accent4" accent5="accent5" accent6="accent6" hlink="hlink" folHlink="folHlink"/>
  <p:sldLayoutIdLst>
    <p:sldLayoutId id="2147483763" r:id="rId1"/>
    <p:sldLayoutId id="2147483764"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lang="en-GB" altLang="en-GB" sz="2600" kern="1200" baseline="0" dirty="0" smtClean="0">
          <a:solidFill>
            <a:srgbClr val="39464D"/>
          </a:solidFill>
          <a:latin typeface="+mj-lt"/>
          <a:ea typeface="+mj-ea"/>
          <a:cs typeface="Arial" pitchFamily="34" charset="0"/>
        </a:defRPr>
      </a:lvl1pPr>
    </p:titleStyle>
    <p:bodyStyle>
      <a:lvl1pPr marL="360000" indent="-360000" algn="l" defTabSz="914400" rtl="0" eaLnBrk="1" latinLnBrk="0" hangingPunct="1">
        <a:spcBef>
          <a:spcPts val="1728"/>
        </a:spcBef>
        <a:buClr>
          <a:schemeClr val="accent1"/>
        </a:buClr>
        <a:buFont typeface="Wingdings" pitchFamily="2" charset="2"/>
        <a:buChar char=""/>
        <a:defRPr sz="1800" kern="1200">
          <a:solidFill>
            <a:srgbClr val="39464D"/>
          </a:solidFill>
          <a:latin typeface="+mn-lt"/>
          <a:ea typeface="+mn-ea"/>
          <a:cs typeface="+mn-cs"/>
        </a:defRPr>
      </a:lvl1pPr>
      <a:lvl2pPr marL="720000" indent="-360000" algn="l" defTabSz="914400" rtl="0" eaLnBrk="1" latinLnBrk="0" hangingPunct="1">
        <a:spcBef>
          <a:spcPts val="648"/>
        </a:spcBef>
        <a:buClr>
          <a:schemeClr val="accent1"/>
        </a:buClr>
        <a:buFont typeface="Arial" pitchFamily="34" charset="0"/>
        <a:buChar char="–"/>
        <a:defRPr sz="1800" kern="1200">
          <a:solidFill>
            <a:srgbClr val="39464D"/>
          </a:solidFill>
          <a:latin typeface="+mn-lt"/>
          <a:ea typeface="+mn-ea"/>
          <a:cs typeface="+mn-cs"/>
        </a:defRPr>
      </a:lvl2pPr>
      <a:lvl3pPr marL="1080000" indent="-360000" algn="l" defTabSz="914400" rtl="0" eaLnBrk="1" latinLnBrk="0" hangingPunct="1">
        <a:spcBef>
          <a:spcPts val="648"/>
        </a:spcBef>
        <a:buClr>
          <a:schemeClr val="accent1"/>
        </a:buClr>
        <a:buFont typeface="Arial" pitchFamily="34" charset="0"/>
        <a:buChar char="–"/>
        <a:defRPr sz="1800" kern="1200">
          <a:solidFill>
            <a:srgbClr val="39464D"/>
          </a:solidFill>
          <a:latin typeface="+mn-lt"/>
          <a:ea typeface="+mn-ea"/>
          <a:cs typeface="+mn-cs"/>
        </a:defRPr>
      </a:lvl3pPr>
      <a:lvl4pPr marL="1440000" indent="-360000" algn="l" defTabSz="914400" rtl="0" eaLnBrk="1" latinLnBrk="0" hangingPunct="1">
        <a:spcBef>
          <a:spcPts val="648"/>
        </a:spcBef>
        <a:buClr>
          <a:schemeClr val="accent1"/>
        </a:buClr>
        <a:buFont typeface="Arial" pitchFamily="34" charset="0"/>
        <a:buChar char="–"/>
        <a:defRPr sz="1800" kern="1200">
          <a:solidFill>
            <a:srgbClr val="39464D"/>
          </a:solidFill>
          <a:latin typeface="+mn-lt"/>
          <a:ea typeface="+mn-ea"/>
          <a:cs typeface="+mn-cs"/>
        </a:defRPr>
      </a:lvl4pPr>
      <a:lvl5pPr marL="1800000" indent="-360000" algn="l" defTabSz="914400" rtl="0" eaLnBrk="1" latinLnBrk="0" hangingPunct="1">
        <a:spcBef>
          <a:spcPts val="648"/>
        </a:spcBef>
        <a:buClr>
          <a:schemeClr val="accent1"/>
        </a:buClr>
        <a:buFont typeface="Arial" pitchFamily="34" charset="0"/>
        <a:buChar char="–"/>
        <a:defRPr sz="1800" kern="1200">
          <a:solidFill>
            <a:srgbClr val="3946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19.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3.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21.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3.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3.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19.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3.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19.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3.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3.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3.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3.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3.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19.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3.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3.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3.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3.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3.xml" />
</Relationships>
</file>

<file path=ppt/slides/_rels/slide28.xml.rels>&#65279;<?xml version="1.0" encoding="UTF-8" standalone="yes"?>
<Relationships xmlns="http://schemas.openxmlformats.org/package/2006/relationships">
  <Relationship Id="rId3" Type="http://schemas.openxmlformats.org/officeDocument/2006/relationships/hyperlink" Target="mailto:ccsr@ejudiciary.net" TargetMode="External" />
  <Relationship Id="rId2" Type="http://schemas.openxmlformats.org/officeDocument/2006/relationships/notesSlide" Target="../notesSlides/notesSlide28.xml" />
  <Relationship Id="rId1" Type="http://schemas.openxmlformats.org/officeDocument/2006/relationships/slideLayout" Target="../slideLayouts/slideLayout3.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3.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19.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3.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3.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3.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3.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3.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3.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Courts and Litigation in 2016 and beyond – Developments affecting the Rolls Building Courts</a:t>
            </a:r>
            <a:endParaRPr lang="en-GB" dirty="0"/>
          </a:p>
        </p:txBody>
      </p:sp>
      <p:sp>
        <p:nvSpPr>
          <p:cNvPr id="6" name="Text Placeholder 5"/>
          <p:cNvSpPr>
            <a:spLocks noGrp="1"/>
          </p:cNvSpPr>
          <p:nvPr>
            <p:ph type="body" sz="quarter" idx="11"/>
          </p:nvPr>
        </p:nvSpPr>
        <p:spPr/>
        <p:txBody>
          <a:bodyPr/>
          <a:lstStyle/>
          <a:p>
            <a:endParaRPr lang="en-GB" sz="700" dirty="0" smtClean="0"/>
          </a:p>
          <a:p>
            <a:r>
              <a:rPr lang="en-GB" dirty="0" smtClean="0"/>
              <a:t>The Honourable Mr Justice Birss</a:t>
            </a:r>
          </a:p>
          <a:p>
            <a:r>
              <a:rPr lang="en-GB" dirty="0" smtClean="0"/>
              <a:t>Ed Crosse – President of the LSLA and Partner, Simmons &amp; Simmons LLP</a:t>
            </a:r>
            <a:endParaRPr lang="en-GB" dirty="0"/>
          </a:p>
        </p:txBody>
      </p:sp>
      <p:sp>
        <p:nvSpPr>
          <p:cNvPr id="7" name="Text Placeholder 6"/>
          <p:cNvSpPr>
            <a:spLocks noGrp="1"/>
          </p:cNvSpPr>
          <p:nvPr>
            <p:ph type="body" sz="quarter" idx="12"/>
          </p:nvPr>
        </p:nvSpPr>
        <p:spPr/>
        <p:txBody>
          <a:bodyPr/>
          <a:lstStyle/>
          <a:p>
            <a:r>
              <a:rPr lang="en-GB" dirty="0" smtClean="0"/>
              <a:t>17 May 2016</a:t>
            </a:r>
            <a:endParaRPr lang="en-GB" dirty="0"/>
          </a:p>
        </p:txBody>
      </p:sp>
    </p:spTree>
    <p:extLst>
      <p:ext uri="{BB962C8B-B14F-4D97-AF65-F5344CB8AC3E}">
        <p14:creationId xmlns:p14="http://schemas.microsoft.com/office/powerpoint/2010/main" val="24723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Financial List</a:t>
            </a:r>
            <a:endParaRPr lang="en-GB" dirty="0"/>
          </a:p>
        </p:txBody>
      </p:sp>
    </p:spTree>
    <p:extLst>
      <p:ext uri="{BB962C8B-B14F-4D97-AF65-F5344CB8AC3E}">
        <p14:creationId xmlns:p14="http://schemas.microsoft.com/office/powerpoint/2010/main" val="1449980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Financial List</a:t>
            </a:r>
            <a:endParaRPr lang="en-GB" dirty="0"/>
          </a:p>
        </p:txBody>
      </p:sp>
      <p:sp>
        <p:nvSpPr>
          <p:cNvPr id="3" name="Content Placeholder 2"/>
          <p:cNvSpPr>
            <a:spLocks noGrp="1"/>
          </p:cNvSpPr>
          <p:nvPr>
            <p:ph sz="quarter" idx="11"/>
          </p:nvPr>
        </p:nvSpPr>
        <p:spPr/>
        <p:txBody>
          <a:bodyPr/>
          <a:lstStyle/>
          <a:p>
            <a:r>
              <a:rPr lang="en-GB" dirty="0" smtClean="0"/>
              <a:t>New specialist list which has been set up to handle claims related to the financial markets</a:t>
            </a:r>
          </a:p>
          <a:p>
            <a:r>
              <a:rPr lang="en-GB" dirty="0" smtClean="0"/>
              <a:t>Designed for cases that will benefit from judges with financial markets expertise</a:t>
            </a:r>
          </a:p>
          <a:p>
            <a:r>
              <a:rPr lang="en-GB" dirty="0" smtClean="0"/>
              <a:t>“Financial markets” include markets in fixed income, equity, derivatives, loan, foreign currency, and commodities</a:t>
            </a:r>
          </a:p>
          <a:p>
            <a:r>
              <a:rPr lang="en-GB" dirty="0" smtClean="0"/>
              <a:t>Commenced on 01 October 2015</a:t>
            </a:r>
          </a:p>
          <a:p>
            <a:r>
              <a:rPr lang="en-GB" dirty="0" smtClean="0"/>
              <a:t>Cases can be started in Chancery Division or Commercial Court </a:t>
            </a:r>
          </a:p>
          <a:p>
            <a:r>
              <a:rPr lang="en-GB" dirty="0" smtClean="0"/>
              <a:t>Existing cases can be transferred to the Financial List, but applications to do so should be made promptly to avoid disruption</a:t>
            </a:r>
          </a:p>
          <a:p>
            <a:pPr marL="0" indent="0">
              <a:buNone/>
            </a:pPr>
            <a:endParaRPr lang="en-GB" dirty="0"/>
          </a:p>
        </p:txBody>
      </p:sp>
    </p:spTree>
    <p:extLst>
      <p:ext uri="{BB962C8B-B14F-4D97-AF65-F5344CB8AC3E}">
        <p14:creationId xmlns:p14="http://schemas.microsoft.com/office/powerpoint/2010/main" val="2035600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Nominated Judges for Financial List</a:t>
            </a:r>
            <a:endParaRPr lang="en-GB" dirty="0"/>
          </a:p>
        </p:txBody>
      </p:sp>
      <p:sp>
        <p:nvSpPr>
          <p:cNvPr id="3" name="Text Placeholder 2"/>
          <p:cNvSpPr>
            <a:spLocks noGrp="1"/>
          </p:cNvSpPr>
          <p:nvPr>
            <p:ph type="body" idx="10"/>
          </p:nvPr>
        </p:nvSpPr>
        <p:spPr/>
        <p:txBody>
          <a:bodyPr/>
          <a:lstStyle/>
          <a:p>
            <a:r>
              <a:rPr lang="en-GB" dirty="0" smtClean="0"/>
              <a:t>Commercial Court</a:t>
            </a:r>
            <a:endParaRPr lang="en-GB" dirty="0"/>
          </a:p>
        </p:txBody>
      </p:sp>
      <p:sp>
        <p:nvSpPr>
          <p:cNvPr id="4" name="Content Placeholder 3"/>
          <p:cNvSpPr>
            <a:spLocks noGrp="1"/>
          </p:cNvSpPr>
          <p:nvPr>
            <p:ph sz="quarter" idx="11"/>
          </p:nvPr>
        </p:nvSpPr>
        <p:spPr/>
        <p:txBody>
          <a:bodyPr/>
          <a:lstStyle/>
          <a:p>
            <a:r>
              <a:rPr lang="en-GB" dirty="0" smtClean="0"/>
              <a:t>Judge in charge of the Commercial Court – Mr Justice Blair</a:t>
            </a:r>
          </a:p>
          <a:p>
            <a:r>
              <a:rPr lang="en-GB" dirty="0" smtClean="0"/>
              <a:t>Mr Justice Knowles</a:t>
            </a:r>
          </a:p>
          <a:p>
            <a:r>
              <a:rPr lang="en-GB" dirty="0" smtClean="0"/>
              <a:t>Mr Justice Popplewell</a:t>
            </a:r>
          </a:p>
          <a:p>
            <a:r>
              <a:rPr lang="en-GB" dirty="0" smtClean="0"/>
              <a:t>Mr Justice Phillips</a:t>
            </a:r>
          </a:p>
          <a:p>
            <a:r>
              <a:rPr lang="en-GB" dirty="0" smtClean="0"/>
              <a:t>Mr Justice Flaux</a:t>
            </a:r>
          </a:p>
          <a:p>
            <a:r>
              <a:rPr lang="en-GB" dirty="0" smtClean="0"/>
              <a:t>Mr Justice Leggatt</a:t>
            </a:r>
            <a:endParaRPr lang="en-GB" dirty="0"/>
          </a:p>
        </p:txBody>
      </p:sp>
      <p:sp>
        <p:nvSpPr>
          <p:cNvPr id="5" name="Text Placeholder 4"/>
          <p:cNvSpPr>
            <a:spLocks noGrp="1"/>
          </p:cNvSpPr>
          <p:nvPr>
            <p:ph type="body" idx="12"/>
          </p:nvPr>
        </p:nvSpPr>
        <p:spPr/>
        <p:txBody>
          <a:bodyPr/>
          <a:lstStyle/>
          <a:p>
            <a:r>
              <a:rPr lang="en-GB" dirty="0" smtClean="0"/>
              <a:t>Chancery Division</a:t>
            </a:r>
            <a:endParaRPr lang="en-GB" dirty="0"/>
          </a:p>
        </p:txBody>
      </p:sp>
      <p:sp>
        <p:nvSpPr>
          <p:cNvPr id="6" name="Content Placeholder 5"/>
          <p:cNvSpPr>
            <a:spLocks noGrp="1"/>
          </p:cNvSpPr>
          <p:nvPr>
            <p:ph sz="quarter" idx="13"/>
          </p:nvPr>
        </p:nvSpPr>
        <p:spPr/>
        <p:txBody>
          <a:bodyPr/>
          <a:lstStyle/>
          <a:p>
            <a:r>
              <a:rPr lang="en-GB" dirty="0" smtClean="0"/>
              <a:t>The Chancellor, Sir Terence Etherton</a:t>
            </a:r>
          </a:p>
          <a:p>
            <a:r>
              <a:rPr lang="en-GB" dirty="0" smtClean="0"/>
              <a:t>Mrs Justice Asplin</a:t>
            </a:r>
          </a:p>
          <a:p>
            <a:r>
              <a:rPr lang="en-GB" dirty="0" smtClean="0"/>
              <a:t>Mr Justice Newey</a:t>
            </a:r>
          </a:p>
          <a:p>
            <a:r>
              <a:rPr lang="en-GB" dirty="0" smtClean="0"/>
              <a:t>Mr Justice Hildyard</a:t>
            </a:r>
          </a:p>
          <a:p>
            <a:r>
              <a:rPr lang="en-GB" dirty="0" smtClean="0"/>
              <a:t>Mrs Justice Rose</a:t>
            </a:r>
          </a:p>
          <a:p>
            <a:r>
              <a:rPr lang="en-GB" dirty="0" smtClean="0"/>
              <a:t>Mr Justice Snowden</a:t>
            </a:r>
            <a:endParaRPr lang="en-GB" dirty="0"/>
          </a:p>
        </p:txBody>
      </p:sp>
    </p:spTree>
    <p:extLst>
      <p:ext uri="{BB962C8B-B14F-4D97-AF65-F5344CB8AC3E}">
        <p14:creationId xmlns:p14="http://schemas.microsoft.com/office/powerpoint/2010/main" val="3881985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List – test case procedure</a:t>
            </a:r>
            <a:endParaRPr lang="en-GB" dirty="0"/>
          </a:p>
        </p:txBody>
      </p:sp>
      <p:sp>
        <p:nvSpPr>
          <p:cNvPr id="3" name="Content Placeholder 2"/>
          <p:cNvSpPr>
            <a:spLocks noGrp="1"/>
          </p:cNvSpPr>
          <p:nvPr>
            <p:ph sz="quarter" idx="11"/>
          </p:nvPr>
        </p:nvSpPr>
        <p:spPr/>
        <p:txBody>
          <a:bodyPr/>
          <a:lstStyle/>
          <a:p>
            <a:r>
              <a:rPr lang="en-GB" dirty="0" smtClean="0"/>
              <a:t>Includes a pilot test case procedure that will run for two years</a:t>
            </a:r>
          </a:p>
          <a:p>
            <a:r>
              <a:rPr lang="en-GB" dirty="0" smtClean="0"/>
              <a:t>Allows for the resolution of issues where there are opposing views within the financial markets and no English authority</a:t>
            </a:r>
          </a:p>
          <a:p>
            <a:r>
              <a:rPr lang="en-GB" dirty="0" smtClean="0"/>
              <a:t>Issue must be of general importance to the financial markets</a:t>
            </a:r>
          </a:p>
          <a:p>
            <a:r>
              <a:rPr lang="en-GB" dirty="0" smtClean="0"/>
              <a:t>No need for a cause of action and no costs award against the losing side</a:t>
            </a:r>
          </a:p>
          <a:p>
            <a:r>
              <a:rPr lang="en-GB" dirty="0" smtClean="0"/>
              <a:t>Relevant trade, professional or regulatory bodies or third party affected by the issues may, with the court’s permission, be joined as a party or otherwise represented</a:t>
            </a:r>
          </a:p>
          <a:p>
            <a:r>
              <a:rPr lang="en-GB" dirty="0" smtClean="0"/>
              <a:t>The courts are likely to be very receptive to cases being determined in this way</a:t>
            </a:r>
            <a:endParaRPr lang="en-GB" dirty="0"/>
          </a:p>
        </p:txBody>
      </p:sp>
    </p:spTree>
    <p:extLst>
      <p:ext uri="{BB962C8B-B14F-4D97-AF65-F5344CB8AC3E}">
        <p14:creationId xmlns:p14="http://schemas.microsoft.com/office/powerpoint/2010/main" val="318371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List – the future</a:t>
            </a:r>
            <a:endParaRPr lang="en-GB" dirty="0"/>
          </a:p>
        </p:txBody>
      </p:sp>
      <p:sp>
        <p:nvSpPr>
          <p:cNvPr id="3" name="Content Placeholder 2"/>
          <p:cNvSpPr>
            <a:spLocks noGrp="1"/>
          </p:cNvSpPr>
          <p:nvPr>
            <p:ph sz="quarter" idx="11"/>
          </p:nvPr>
        </p:nvSpPr>
        <p:spPr/>
        <p:txBody>
          <a:bodyPr/>
          <a:lstStyle/>
          <a:p>
            <a:r>
              <a:rPr lang="en-GB" dirty="0" smtClean="0"/>
              <a:t>First judgment handed down on 29 January 2016, deciding meaning of terms in documentation published by the Loan Market Association (LMA)</a:t>
            </a:r>
          </a:p>
          <a:p>
            <a:r>
              <a:rPr lang="en-GB" dirty="0" smtClean="0"/>
              <a:t>More than 10 cases issued in the Financial List and 4 transferred in</a:t>
            </a:r>
          </a:p>
          <a:p>
            <a:r>
              <a:rPr lang="en-GB" dirty="0" smtClean="0"/>
              <a:t>LIBOR case of </a:t>
            </a:r>
            <a:r>
              <a:rPr lang="en-GB" i="1" dirty="0" smtClean="0"/>
              <a:t>PAG v RBS</a:t>
            </a:r>
            <a:r>
              <a:rPr lang="en-GB" dirty="0" smtClean="0"/>
              <a:t> transferred to Financial List on 27 January 2016 – reminder on promptness</a:t>
            </a:r>
          </a:p>
          <a:p>
            <a:r>
              <a:rPr lang="en-GB" dirty="0" smtClean="0"/>
              <a:t>Initial indicators are of high level of interest</a:t>
            </a:r>
          </a:p>
          <a:p>
            <a:r>
              <a:rPr lang="en-GB" dirty="0" smtClean="0"/>
              <a:t>First test case without a cause of action awaited</a:t>
            </a:r>
          </a:p>
          <a:p>
            <a:r>
              <a:rPr lang="en-GB" b="1" dirty="0" smtClean="0"/>
              <a:t>Importance:</a:t>
            </a:r>
          </a:p>
          <a:p>
            <a:pPr lvl="1"/>
            <a:r>
              <a:rPr lang="en-GB" dirty="0" smtClean="0"/>
              <a:t>A specialist list, combining expertise from both the Chancery and Commercial Court</a:t>
            </a:r>
          </a:p>
          <a:p>
            <a:pPr lvl="1"/>
            <a:r>
              <a:rPr lang="en-GB" dirty="0" smtClean="0"/>
              <a:t>Consistency for decisions that have industry wide importance</a:t>
            </a:r>
          </a:p>
        </p:txBody>
      </p:sp>
    </p:spTree>
    <p:extLst>
      <p:ext uri="{BB962C8B-B14F-4D97-AF65-F5344CB8AC3E}">
        <p14:creationId xmlns:p14="http://schemas.microsoft.com/office/powerpoint/2010/main" val="1191780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Disclosure – burden and costs</a:t>
            </a:r>
            <a:endParaRPr lang="en-GB" dirty="0"/>
          </a:p>
        </p:txBody>
      </p:sp>
    </p:spTree>
    <p:extLst>
      <p:ext uri="{BB962C8B-B14F-4D97-AF65-F5344CB8AC3E}">
        <p14:creationId xmlns:p14="http://schemas.microsoft.com/office/powerpoint/2010/main" val="3523690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Disclosure – Burden and Costs</a:t>
            </a:r>
            <a:endParaRPr lang="en-GB" dirty="0"/>
          </a:p>
        </p:txBody>
      </p:sp>
      <p:sp>
        <p:nvSpPr>
          <p:cNvPr id="3" name="Content Placeholder 2"/>
          <p:cNvSpPr>
            <a:spLocks noGrp="1"/>
          </p:cNvSpPr>
          <p:nvPr>
            <p:ph sz="quarter" idx="11"/>
          </p:nvPr>
        </p:nvSpPr>
        <p:spPr/>
        <p:txBody>
          <a:bodyPr/>
          <a:lstStyle/>
          <a:p>
            <a:r>
              <a:rPr lang="en-GB" dirty="0" smtClean="0"/>
              <a:t>GC100 observations on disclosure and the impact that it is having on England &amp; Wales as a forum of choice</a:t>
            </a:r>
          </a:p>
          <a:p>
            <a:r>
              <a:rPr lang="en-GB" dirty="0" smtClean="0"/>
              <a:t>GC100 Disclosure Seminar on 27 April 2016</a:t>
            </a:r>
          </a:p>
          <a:p>
            <a:pPr lvl="1"/>
            <a:r>
              <a:rPr lang="en-GB" dirty="0" smtClean="0"/>
              <a:t>Client concern about the burden and costs of disclosure</a:t>
            </a:r>
          </a:p>
          <a:p>
            <a:pPr lvl="1"/>
            <a:r>
              <a:rPr lang="en-GB" dirty="0" smtClean="0"/>
              <a:t>Views on the existing practices and procedures</a:t>
            </a:r>
          </a:p>
          <a:p>
            <a:pPr lvl="1"/>
            <a:r>
              <a:rPr lang="en-GB" dirty="0" smtClean="0"/>
              <a:t>Observations from the judiciary, solicitors and the Bar</a:t>
            </a:r>
          </a:p>
          <a:p>
            <a:pPr lvl="1"/>
            <a:r>
              <a:rPr lang="en-GB" dirty="0" smtClean="0"/>
              <a:t>Master Matthews – on technology assisted review</a:t>
            </a:r>
          </a:p>
          <a:p>
            <a:r>
              <a:rPr lang="en-GB" dirty="0" smtClean="0"/>
              <a:t>Themes</a:t>
            </a:r>
          </a:p>
          <a:p>
            <a:pPr lvl="1"/>
            <a:r>
              <a:rPr lang="en-GB" dirty="0" smtClean="0"/>
              <a:t>The rules are there but more needs to be done by the profession and courts to use them</a:t>
            </a:r>
          </a:p>
          <a:p>
            <a:pPr lvl="1"/>
            <a:r>
              <a:rPr lang="en-GB" dirty="0" smtClean="0"/>
              <a:t>Technology has created the problem; technology offers the solution</a:t>
            </a:r>
          </a:p>
          <a:p>
            <a:pPr lvl="1"/>
            <a:r>
              <a:rPr lang="en-GB" dirty="0" smtClean="0"/>
              <a:t>Working Group proposed</a:t>
            </a:r>
          </a:p>
        </p:txBody>
      </p:sp>
    </p:spTree>
    <p:extLst>
      <p:ext uri="{BB962C8B-B14F-4D97-AF65-F5344CB8AC3E}">
        <p14:creationId xmlns:p14="http://schemas.microsoft.com/office/powerpoint/2010/main" val="2668306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Electronic Working</a:t>
            </a:r>
            <a:endParaRPr lang="en-GB" dirty="0"/>
          </a:p>
        </p:txBody>
      </p:sp>
    </p:spTree>
    <p:extLst>
      <p:ext uri="{BB962C8B-B14F-4D97-AF65-F5344CB8AC3E}">
        <p14:creationId xmlns:p14="http://schemas.microsoft.com/office/powerpoint/2010/main" val="3701851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Electronic Working</a:t>
            </a:r>
            <a:endParaRPr lang="en-GB" dirty="0"/>
          </a:p>
        </p:txBody>
      </p:sp>
      <p:sp>
        <p:nvSpPr>
          <p:cNvPr id="3" name="Content Placeholder 2"/>
          <p:cNvSpPr>
            <a:spLocks noGrp="1"/>
          </p:cNvSpPr>
          <p:nvPr>
            <p:ph sz="quarter" idx="11"/>
          </p:nvPr>
        </p:nvSpPr>
        <p:spPr/>
        <p:txBody>
          <a:bodyPr/>
          <a:lstStyle/>
          <a:p>
            <a:r>
              <a:rPr lang="en-GB" dirty="0" smtClean="0"/>
              <a:t>Haven’t we been here before?</a:t>
            </a:r>
          </a:p>
          <a:p>
            <a:r>
              <a:rPr lang="en-GB" dirty="0" smtClean="0"/>
              <a:t>Yes: an Electronic Working System was introduced in 2010 in the Royal Courts of Justice but in March 2012 it was shut down, due to ‘serious issues with the quality of the core system’</a:t>
            </a:r>
          </a:p>
          <a:p>
            <a:r>
              <a:rPr lang="en-GB" dirty="0" smtClean="0"/>
              <a:t>In May 2014 Thomson Reuters was appointed to deliver a new system for the Rolls Building called CE-File. </a:t>
            </a:r>
          </a:p>
          <a:p>
            <a:r>
              <a:rPr lang="en-GB" dirty="0" smtClean="0"/>
              <a:t>Two parts</a:t>
            </a:r>
          </a:p>
          <a:p>
            <a:pPr lvl="1"/>
            <a:r>
              <a:rPr lang="en-GB" dirty="0" smtClean="0"/>
              <a:t>Internally CE-File is replacing the paper files for all cases in the Rolls Building. The file for almost all current cases in Rolls is now electronic</a:t>
            </a:r>
          </a:p>
          <a:p>
            <a:pPr lvl="1"/>
            <a:r>
              <a:rPr lang="en-GB" dirty="0" smtClean="0"/>
              <a:t>The e-filing part allows the public to file documents electronically</a:t>
            </a:r>
          </a:p>
          <a:p>
            <a:r>
              <a:rPr lang="en-GB" dirty="0" smtClean="0"/>
              <a:t>On 16 November 2015 e-filing started as a full pilot in the Rolls Building Courts</a:t>
            </a:r>
            <a:endParaRPr lang="en-GB" dirty="0"/>
          </a:p>
        </p:txBody>
      </p:sp>
    </p:spTree>
    <p:extLst>
      <p:ext uri="{BB962C8B-B14F-4D97-AF65-F5344CB8AC3E}">
        <p14:creationId xmlns:p14="http://schemas.microsoft.com/office/powerpoint/2010/main" val="3801411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you do electronically?</a:t>
            </a:r>
            <a:endParaRPr lang="en-GB" dirty="0"/>
          </a:p>
        </p:txBody>
      </p:sp>
      <p:sp>
        <p:nvSpPr>
          <p:cNvPr id="3" name="Content Placeholder 2"/>
          <p:cNvSpPr>
            <a:spLocks noGrp="1"/>
          </p:cNvSpPr>
          <p:nvPr>
            <p:ph sz="quarter" idx="11"/>
          </p:nvPr>
        </p:nvSpPr>
        <p:spPr/>
        <p:txBody>
          <a:bodyPr/>
          <a:lstStyle/>
          <a:p>
            <a:r>
              <a:rPr lang="en-GB" dirty="0" smtClean="0"/>
              <a:t>Issue a claim (and pay the fee)</a:t>
            </a:r>
          </a:p>
          <a:p>
            <a:r>
              <a:rPr lang="en-GB" dirty="0" smtClean="0"/>
              <a:t>File any procedural document (e.g. acknowledgement of service, defence, request for further particulars, applications etc)</a:t>
            </a:r>
          </a:p>
          <a:p>
            <a:r>
              <a:rPr lang="en-GB" dirty="0" smtClean="0"/>
              <a:t>Access the case file and obtain documents (once you have filed a document)</a:t>
            </a:r>
          </a:p>
          <a:p>
            <a:r>
              <a:rPr lang="en-GB" dirty="0" smtClean="0"/>
              <a:t>All of this can be done 24 hours a day, 7 days a week</a:t>
            </a:r>
          </a:p>
          <a:p>
            <a:r>
              <a:rPr lang="en-GB" dirty="0" smtClean="0"/>
              <a:t>What can you not do electronically</a:t>
            </a:r>
          </a:p>
          <a:p>
            <a:pPr lvl="1"/>
            <a:r>
              <a:rPr lang="en-GB" dirty="0" smtClean="0"/>
              <a:t>Serve a claim, unless the ordinary rules permit this</a:t>
            </a:r>
          </a:p>
          <a:p>
            <a:pPr lvl="1"/>
            <a:r>
              <a:rPr lang="en-GB" dirty="0" smtClean="0"/>
              <a:t>File a trial bundle without also filing it in hard copy</a:t>
            </a:r>
            <a:endParaRPr lang="en-GB" dirty="0"/>
          </a:p>
        </p:txBody>
      </p:sp>
    </p:spTree>
    <p:extLst>
      <p:ext uri="{BB962C8B-B14F-4D97-AF65-F5344CB8AC3E}">
        <p14:creationId xmlns:p14="http://schemas.microsoft.com/office/powerpoint/2010/main" val="1829409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new?</a:t>
            </a:r>
            <a:endParaRPr lang="en-GB" dirty="0"/>
          </a:p>
        </p:txBody>
      </p:sp>
      <p:sp>
        <p:nvSpPr>
          <p:cNvPr id="3" name="Content Placeholder 2"/>
          <p:cNvSpPr>
            <a:spLocks noGrp="1"/>
          </p:cNvSpPr>
          <p:nvPr>
            <p:ph sz="quarter" idx="11"/>
          </p:nvPr>
        </p:nvSpPr>
        <p:spPr/>
        <p:txBody>
          <a:bodyPr/>
          <a:lstStyle/>
          <a:p>
            <a:r>
              <a:rPr lang="en-GB" dirty="0" smtClean="0"/>
              <a:t>Shorter and Flexible Trial Pilot Schemes</a:t>
            </a:r>
          </a:p>
          <a:p>
            <a:r>
              <a:rPr lang="en-GB" dirty="0" smtClean="0"/>
              <a:t>The Financial List</a:t>
            </a:r>
          </a:p>
          <a:p>
            <a:r>
              <a:rPr lang="en-GB" dirty="0" smtClean="0"/>
              <a:t>Electronic working</a:t>
            </a:r>
          </a:p>
          <a:p>
            <a:r>
              <a:rPr lang="en-GB" dirty="0" smtClean="0"/>
              <a:t>Disclosure</a:t>
            </a:r>
          </a:p>
          <a:p>
            <a:r>
              <a:rPr lang="en-GB" dirty="0" smtClean="0"/>
              <a:t>Civil Courts Structure Review: Interim report from Briggs LJ</a:t>
            </a:r>
            <a:endParaRPr lang="en-GB" dirty="0"/>
          </a:p>
        </p:txBody>
      </p:sp>
    </p:spTree>
    <p:extLst>
      <p:ext uri="{BB962C8B-B14F-4D97-AF65-F5344CB8AC3E}">
        <p14:creationId xmlns:p14="http://schemas.microsoft.com/office/powerpoint/2010/main" val="144029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Practicalities</a:t>
            </a:r>
            <a:endParaRPr lang="en-GB" dirty="0"/>
          </a:p>
        </p:txBody>
      </p:sp>
      <p:sp>
        <p:nvSpPr>
          <p:cNvPr id="3" name="Content Placeholder 2"/>
          <p:cNvSpPr>
            <a:spLocks noGrp="1"/>
          </p:cNvSpPr>
          <p:nvPr>
            <p:ph sz="quarter" idx="11"/>
          </p:nvPr>
        </p:nvSpPr>
        <p:spPr>
          <a:xfrm>
            <a:off x="360000" y="1799999"/>
            <a:ext cx="8460000" cy="4612675"/>
          </a:xfrm>
        </p:spPr>
        <p:txBody>
          <a:bodyPr/>
          <a:lstStyle/>
          <a:p>
            <a:r>
              <a:rPr lang="en-GB" dirty="0" smtClean="0"/>
              <a:t>Users must register for an account</a:t>
            </a:r>
          </a:p>
          <a:p>
            <a:r>
              <a:rPr lang="en-GB" dirty="0" smtClean="0"/>
              <a:t>Draft orders should be filed in Word format</a:t>
            </a:r>
          </a:p>
          <a:p>
            <a:r>
              <a:rPr lang="en-GB" dirty="0" smtClean="0"/>
              <a:t>All other documents must be filed in PDF format, with statement of truth signed on the original</a:t>
            </a:r>
          </a:p>
          <a:p>
            <a:r>
              <a:rPr lang="en-GB" dirty="0" smtClean="0"/>
              <a:t>Documents can be up to 10MB in size – larger documents have to be broken down into sections</a:t>
            </a:r>
          </a:p>
          <a:p>
            <a:r>
              <a:rPr lang="en-GB" dirty="0" smtClean="0"/>
              <a:t>If the court rejects a filing, it will send a message explaining why and the filing can be re-submitted. If the filing is accepted, the court staff will apply the court seal and add a case number </a:t>
            </a:r>
            <a:endParaRPr lang="en-GB" dirty="0"/>
          </a:p>
        </p:txBody>
      </p:sp>
    </p:spTree>
    <p:extLst>
      <p:ext uri="{BB962C8B-B14F-4D97-AF65-F5344CB8AC3E}">
        <p14:creationId xmlns:p14="http://schemas.microsoft.com/office/powerpoint/2010/main" val="2283519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sz="quarter" idx="11"/>
          </p:nvPr>
        </p:nvSpPr>
        <p:spPr>
          <a:xfrm>
            <a:off x="360000" y="1799999"/>
            <a:ext cx="8460000" cy="4612675"/>
          </a:xfrm>
        </p:spPr>
        <p:txBody>
          <a:bodyPr/>
          <a:lstStyle/>
          <a:p>
            <a:r>
              <a:rPr lang="en-GB" dirty="0" smtClean="0"/>
              <a:t>Limited take up of the facility to </a:t>
            </a:r>
            <a:r>
              <a:rPr lang="en-GB" i="1" dirty="0" smtClean="0"/>
              <a:t>issue</a:t>
            </a:r>
            <a:r>
              <a:rPr lang="en-GB" dirty="0" smtClean="0"/>
              <a:t> claims on line, but e-filing (once a case has been created on the system by the court) has been very popular</a:t>
            </a:r>
          </a:p>
          <a:p>
            <a:r>
              <a:rPr lang="en-GB" dirty="0" smtClean="0"/>
              <a:t>Trial bundles still have to be filed in hard copy, except for short hearings of 30 minutes or less</a:t>
            </a:r>
          </a:p>
          <a:p>
            <a:r>
              <a:rPr lang="en-GB" dirty="0" smtClean="0"/>
              <a:t>From 1 October 2016, parties/counsel will no longer be able to email documents to the court; all electronic submissions will have to be made using CE-File</a:t>
            </a:r>
          </a:p>
          <a:p>
            <a:r>
              <a:rPr lang="en-GB" dirty="0" smtClean="0"/>
              <a:t>The future?</a:t>
            </a:r>
          </a:p>
          <a:p>
            <a:pPr lvl="1"/>
            <a:r>
              <a:rPr lang="en-GB" dirty="0"/>
              <a:t>An Online Court has now been proposed for lower value claims in the Civil Courts Structure Review Interim Report by Briggs LJ</a:t>
            </a:r>
          </a:p>
          <a:p>
            <a:pPr lvl="1"/>
            <a:r>
              <a:rPr lang="en-GB" dirty="0" smtClean="0"/>
              <a:t>Digitalisation is </a:t>
            </a:r>
            <a:r>
              <a:rPr lang="en-GB" dirty="0"/>
              <a:t>essential if </a:t>
            </a:r>
            <a:r>
              <a:rPr lang="en-GB" dirty="0" smtClean="0"/>
              <a:t>we are </a:t>
            </a:r>
            <a:r>
              <a:rPr lang="en-GB" dirty="0"/>
              <a:t>to achieve greater efficiencies and </a:t>
            </a:r>
            <a:r>
              <a:rPr lang="en-GB" dirty="0" smtClean="0"/>
              <a:t>address the challenges of breaking down divisional boundaries</a:t>
            </a:r>
          </a:p>
          <a:p>
            <a:pPr lvl="1"/>
            <a:r>
              <a:rPr lang="en-GB" dirty="0" smtClean="0"/>
              <a:t>Possibility that e-filing may become mandatory in the Rolls Building Courts</a:t>
            </a:r>
          </a:p>
        </p:txBody>
      </p:sp>
    </p:spTree>
    <p:extLst>
      <p:ext uri="{BB962C8B-B14F-4D97-AF65-F5344CB8AC3E}">
        <p14:creationId xmlns:p14="http://schemas.microsoft.com/office/powerpoint/2010/main" val="3259018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Briggs LJ Report</a:t>
            </a:r>
            <a:endParaRPr lang="en-GB" dirty="0"/>
          </a:p>
        </p:txBody>
      </p:sp>
    </p:spTree>
    <p:extLst>
      <p:ext uri="{BB962C8B-B14F-4D97-AF65-F5344CB8AC3E}">
        <p14:creationId xmlns:p14="http://schemas.microsoft.com/office/powerpoint/2010/main" val="1581984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purpose of the report?</a:t>
            </a:r>
            <a:endParaRPr lang="en-GB" dirty="0"/>
          </a:p>
        </p:txBody>
      </p:sp>
      <p:sp>
        <p:nvSpPr>
          <p:cNvPr id="3" name="Content Placeholder 2"/>
          <p:cNvSpPr>
            <a:spLocks noGrp="1"/>
          </p:cNvSpPr>
          <p:nvPr>
            <p:ph sz="quarter" idx="11"/>
          </p:nvPr>
        </p:nvSpPr>
        <p:spPr>
          <a:xfrm>
            <a:off x="360000" y="1799999"/>
            <a:ext cx="8460000" cy="4612675"/>
          </a:xfrm>
        </p:spPr>
        <p:txBody>
          <a:bodyPr/>
          <a:lstStyle/>
          <a:p>
            <a:r>
              <a:rPr lang="en-GB" dirty="0"/>
              <a:t>To make recommendations for structural changes to the courts and changes to the deployment of the judiciary for efficiency and effectiveness</a:t>
            </a:r>
          </a:p>
          <a:p>
            <a:r>
              <a:rPr lang="en-GB" dirty="0"/>
              <a:t>Commissioned by the Lord Chief Justice and the Master of the Rolls in July 2015 as part of the wide-reaching HMCTS Reform Programme</a:t>
            </a:r>
          </a:p>
          <a:p>
            <a:r>
              <a:rPr lang="en-GB" dirty="0"/>
              <a:t>The Interim Report follows an informal consultation exercise and work by a small “Hard Working Group” selected by Briggs LJ</a:t>
            </a:r>
          </a:p>
          <a:p>
            <a:r>
              <a:rPr lang="en-GB" dirty="0"/>
              <a:t>Interim Report sets out provisional views and asks questions in advance of a formal consultation </a:t>
            </a:r>
            <a:r>
              <a:rPr lang="en-GB" dirty="0" smtClean="0"/>
              <a:t>exercise</a:t>
            </a:r>
          </a:p>
          <a:p>
            <a:r>
              <a:rPr lang="en-GB" dirty="0" smtClean="0"/>
              <a:t>140 pages long - Helpful overview in Chapter 12</a:t>
            </a:r>
            <a:endParaRPr lang="en-GB" dirty="0"/>
          </a:p>
        </p:txBody>
      </p:sp>
    </p:spTree>
    <p:extLst>
      <p:ext uri="{BB962C8B-B14F-4D97-AF65-F5344CB8AC3E}">
        <p14:creationId xmlns:p14="http://schemas.microsoft.com/office/powerpoint/2010/main" val="1374764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for Action</a:t>
            </a:r>
            <a:endParaRPr lang="en-GB" dirty="0"/>
          </a:p>
        </p:txBody>
      </p:sp>
      <p:sp>
        <p:nvSpPr>
          <p:cNvPr id="3" name="Content Placeholder 2"/>
          <p:cNvSpPr>
            <a:spLocks noGrp="1"/>
          </p:cNvSpPr>
          <p:nvPr>
            <p:ph sz="quarter" idx="11"/>
          </p:nvPr>
        </p:nvSpPr>
        <p:spPr>
          <a:xfrm>
            <a:off x="360000" y="1799999"/>
            <a:ext cx="8460000" cy="4612675"/>
          </a:xfrm>
        </p:spPr>
        <p:txBody>
          <a:bodyPr/>
          <a:lstStyle/>
          <a:p>
            <a:r>
              <a:rPr lang="en-GB" dirty="0"/>
              <a:t>The adoption of the principle of “digital by design and default”</a:t>
            </a:r>
          </a:p>
          <a:p>
            <a:r>
              <a:rPr lang="en-GB" dirty="0"/>
              <a:t>An online court for lower value claims</a:t>
            </a:r>
          </a:p>
          <a:p>
            <a:r>
              <a:rPr lang="en-GB" dirty="0"/>
              <a:t>Considering combining, or changing the threshold between, the High Court and County Courts</a:t>
            </a:r>
          </a:p>
          <a:p>
            <a:r>
              <a:rPr lang="en-GB" dirty="0"/>
              <a:t>Structural change to reinforce the idea that no claims are “too big for the regions”</a:t>
            </a:r>
          </a:p>
          <a:p>
            <a:r>
              <a:rPr lang="en-GB" dirty="0"/>
              <a:t>Reducing the </a:t>
            </a:r>
            <a:r>
              <a:rPr lang="en-GB" dirty="0" smtClean="0"/>
              <a:t>delays affecting Court </a:t>
            </a:r>
            <a:r>
              <a:rPr lang="en-GB" dirty="0"/>
              <a:t>of Appeal</a:t>
            </a:r>
          </a:p>
          <a:p>
            <a:r>
              <a:rPr lang="en-GB" dirty="0"/>
              <a:t>Unifying enforcement procedures to adopt best practice in enforcing judgments</a:t>
            </a:r>
          </a:p>
        </p:txBody>
      </p:sp>
    </p:spTree>
    <p:extLst>
      <p:ext uri="{BB962C8B-B14F-4D97-AF65-F5344CB8AC3E}">
        <p14:creationId xmlns:p14="http://schemas.microsoft.com/office/powerpoint/2010/main" val="1312908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Online Court</a:t>
            </a:r>
            <a:endParaRPr lang="en-GB" dirty="0"/>
          </a:p>
        </p:txBody>
      </p:sp>
      <p:sp>
        <p:nvSpPr>
          <p:cNvPr id="3" name="Content Placeholder 2"/>
          <p:cNvSpPr>
            <a:spLocks noGrp="1"/>
          </p:cNvSpPr>
          <p:nvPr>
            <p:ph sz="quarter" idx="11"/>
          </p:nvPr>
        </p:nvSpPr>
        <p:spPr>
          <a:xfrm>
            <a:off x="360000" y="1799999"/>
            <a:ext cx="8460000" cy="4612675"/>
          </a:xfrm>
        </p:spPr>
        <p:txBody>
          <a:bodyPr/>
          <a:lstStyle/>
          <a:p>
            <a:r>
              <a:rPr lang="en-GB" dirty="0"/>
              <a:t>Key concept is a court without lawyers – aimed to address growing number of </a:t>
            </a:r>
            <a:r>
              <a:rPr lang="en-GB" dirty="0" smtClean="0"/>
              <a:t>litigants in person</a:t>
            </a:r>
            <a:endParaRPr lang="en-GB" dirty="0"/>
          </a:p>
          <a:p>
            <a:r>
              <a:rPr lang="en-GB" dirty="0"/>
              <a:t>Process would assist users to formulate their claim or defence via answers to questions</a:t>
            </a:r>
          </a:p>
          <a:p>
            <a:r>
              <a:rPr lang="en-GB" dirty="0"/>
              <a:t>Case Officers would manage cases and seek to resolve disputes by agreement, partly online, partly over the telephone</a:t>
            </a:r>
          </a:p>
          <a:p>
            <a:r>
              <a:rPr lang="en-GB" dirty="0"/>
              <a:t>Approach would be more investigative than adversarial</a:t>
            </a:r>
          </a:p>
          <a:p>
            <a:r>
              <a:rPr lang="en-GB" dirty="0"/>
              <a:t>Proposed £25,000 limit on claims handled by OC, limited to money claims (at least initially)</a:t>
            </a:r>
          </a:p>
          <a:p>
            <a:r>
              <a:rPr lang="en-GB" dirty="0"/>
              <a:t>OC </a:t>
            </a:r>
            <a:r>
              <a:rPr lang="en-GB" dirty="0" smtClean="0"/>
              <a:t>is likely to be </a:t>
            </a:r>
            <a:r>
              <a:rPr lang="en-GB" dirty="0"/>
              <a:t>a separate court, </a:t>
            </a:r>
            <a:r>
              <a:rPr lang="en-GB" dirty="0" smtClean="0"/>
              <a:t>rather than part of the County </a:t>
            </a:r>
            <a:r>
              <a:rPr lang="en-GB" dirty="0"/>
              <a:t>Court</a:t>
            </a:r>
          </a:p>
        </p:txBody>
      </p:sp>
    </p:spTree>
    <p:extLst>
      <p:ext uri="{BB962C8B-B14F-4D97-AF65-F5344CB8AC3E}">
        <p14:creationId xmlns:p14="http://schemas.microsoft.com/office/powerpoint/2010/main" val="3626272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 for Structural Change</a:t>
            </a:r>
            <a:endParaRPr lang="en-GB" dirty="0"/>
          </a:p>
        </p:txBody>
      </p:sp>
      <p:sp>
        <p:nvSpPr>
          <p:cNvPr id="3" name="Content Placeholder 2"/>
          <p:cNvSpPr>
            <a:spLocks noGrp="1"/>
          </p:cNvSpPr>
          <p:nvPr>
            <p:ph sz="quarter" idx="11"/>
          </p:nvPr>
        </p:nvSpPr>
        <p:spPr>
          <a:xfrm>
            <a:off x="360000" y="1799999"/>
            <a:ext cx="8460000" cy="4612675"/>
          </a:xfrm>
        </p:spPr>
        <p:txBody>
          <a:bodyPr/>
          <a:lstStyle/>
          <a:p>
            <a:r>
              <a:rPr lang="en-GB" dirty="0"/>
              <a:t>Interim Report gives little support for unifying all the separate courts</a:t>
            </a:r>
          </a:p>
          <a:p>
            <a:r>
              <a:rPr lang="en-GB" dirty="0" smtClean="0"/>
              <a:t>But does propose the following:</a:t>
            </a:r>
          </a:p>
          <a:p>
            <a:pPr lvl="1"/>
            <a:r>
              <a:rPr lang="en-GB" dirty="0" smtClean="0"/>
              <a:t>Moving </a:t>
            </a:r>
            <a:r>
              <a:rPr lang="en-GB" dirty="0"/>
              <a:t>current value limits between County Court and High Court to direct more work to the County </a:t>
            </a:r>
            <a:r>
              <a:rPr lang="en-GB" dirty="0" smtClean="0"/>
              <a:t>Courts</a:t>
            </a:r>
            <a:endParaRPr lang="en-GB" dirty="0"/>
          </a:p>
          <a:p>
            <a:pPr lvl="1"/>
            <a:r>
              <a:rPr lang="en-GB" dirty="0" smtClean="0"/>
              <a:t>Allowing Case Officers to assist with routine case </a:t>
            </a:r>
            <a:r>
              <a:rPr lang="en-GB" dirty="0"/>
              <a:t>management </a:t>
            </a:r>
            <a:r>
              <a:rPr lang="en-GB" dirty="0" smtClean="0"/>
              <a:t>issues </a:t>
            </a:r>
            <a:r>
              <a:rPr lang="en-GB" dirty="0"/>
              <a:t>to free up judges for more difficult </a:t>
            </a:r>
            <a:r>
              <a:rPr lang="en-GB" dirty="0" smtClean="0"/>
              <a:t>decisions</a:t>
            </a:r>
            <a:endParaRPr lang="en-GB" dirty="0"/>
          </a:p>
          <a:p>
            <a:pPr lvl="1"/>
            <a:r>
              <a:rPr lang="en-GB" dirty="0" smtClean="0"/>
              <a:t>Improving the system </a:t>
            </a:r>
            <a:r>
              <a:rPr lang="en-GB" dirty="0"/>
              <a:t>for transferring cases out of London to regional </a:t>
            </a:r>
            <a:r>
              <a:rPr lang="en-GB" dirty="0" smtClean="0"/>
              <a:t>courts</a:t>
            </a:r>
          </a:p>
          <a:p>
            <a:pPr lvl="1"/>
            <a:r>
              <a:rPr lang="en-GB" dirty="0" smtClean="0"/>
              <a:t>Promoting regional </a:t>
            </a:r>
            <a:r>
              <a:rPr lang="en-GB" dirty="0"/>
              <a:t>centres of excellence for particular types of </a:t>
            </a:r>
            <a:r>
              <a:rPr lang="en-GB" dirty="0" smtClean="0"/>
              <a:t>cases</a:t>
            </a:r>
            <a:endParaRPr lang="en-GB" dirty="0"/>
          </a:p>
          <a:p>
            <a:pPr lvl="1"/>
            <a:r>
              <a:rPr lang="en-GB" dirty="0" smtClean="0"/>
              <a:t>Encouraging greater co-operation between regional courts to facilitate combined specialists lists (Bristol &amp; Cardiff, for example)</a:t>
            </a:r>
            <a:endParaRPr lang="en-GB" dirty="0"/>
          </a:p>
          <a:p>
            <a:r>
              <a:rPr lang="en-GB" dirty="0" smtClean="0"/>
              <a:t>Position </a:t>
            </a:r>
            <a:r>
              <a:rPr lang="en-GB" dirty="0"/>
              <a:t>the Employment Tribunal and Employment Appeals Tribunal more definitively under either the civil courts or the tribunals structure?</a:t>
            </a:r>
          </a:p>
        </p:txBody>
      </p:sp>
    </p:spTree>
    <p:extLst>
      <p:ext uri="{BB962C8B-B14F-4D97-AF65-F5344CB8AC3E}">
        <p14:creationId xmlns:p14="http://schemas.microsoft.com/office/powerpoint/2010/main" val="510830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the length of the Appeals process</a:t>
            </a:r>
            <a:endParaRPr lang="en-GB" dirty="0"/>
          </a:p>
        </p:txBody>
      </p:sp>
      <p:sp>
        <p:nvSpPr>
          <p:cNvPr id="3" name="Content Placeholder 2"/>
          <p:cNvSpPr>
            <a:spLocks noGrp="1"/>
          </p:cNvSpPr>
          <p:nvPr>
            <p:ph sz="quarter" idx="11"/>
          </p:nvPr>
        </p:nvSpPr>
        <p:spPr>
          <a:xfrm>
            <a:off x="360000" y="1799999"/>
            <a:ext cx="8460000" cy="4612675"/>
          </a:xfrm>
        </p:spPr>
        <p:txBody>
          <a:bodyPr/>
          <a:lstStyle/>
          <a:p>
            <a:r>
              <a:rPr lang="en-GB" dirty="0"/>
              <a:t>Urgent need to address the delays occurring in the Court of Appeal</a:t>
            </a:r>
          </a:p>
          <a:p>
            <a:r>
              <a:rPr lang="en-GB" dirty="0"/>
              <a:t>No further resources likely, so </a:t>
            </a:r>
            <a:r>
              <a:rPr lang="en-GB" dirty="0" smtClean="0"/>
              <a:t>workload needs </a:t>
            </a:r>
            <a:r>
              <a:rPr lang="en-GB" dirty="0"/>
              <a:t>to be reduced</a:t>
            </a:r>
          </a:p>
          <a:p>
            <a:r>
              <a:rPr lang="en-GB" dirty="0" smtClean="0"/>
              <a:t>Solutions:</a:t>
            </a:r>
          </a:p>
          <a:p>
            <a:pPr lvl="1"/>
            <a:r>
              <a:rPr lang="en-GB" dirty="0" smtClean="0"/>
              <a:t>Abolition </a:t>
            </a:r>
            <a:r>
              <a:rPr lang="en-GB" dirty="0"/>
              <a:t>of the automatic right to renew an application for permission orally if rejected on paper?</a:t>
            </a:r>
          </a:p>
          <a:p>
            <a:pPr lvl="1"/>
            <a:r>
              <a:rPr lang="en-GB" dirty="0"/>
              <a:t>Greater use of deputies and two judge panels</a:t>
            </a:r>
            <a:r>
              <a:rPr lang="en-GB" dirty="0" smtClean="0"/>
              <a:t>?</a:t>
            </a:r>
          </a:p>
          <a:p>
            <a:pPr lvl="1"/>
            <a:r>
              <a:rPr lang="en-GB" dirty="0" smtClean="0"/>
              <a:t>Judicial Assistants</a:t>
            </a:r>
          </a:p>
          <a:p>
            <a:pPr lvl="1"/>
            <a:r>
              <a:rPr lang="en-GB" dirty="0"/>
              <a:t>Higher threshold for permission to appeal? </a:t>
            </a:r>
          </a:p>
          <a:p>
            <a:r>
              <a:rPr lang="en-GB" dirty="0" smtClean="0"/>
              <a:t>How </a:t>
            </a:r>
            <a:r>
              <a:rPr lang="en-GB" dirty="0"/>
              <a:t>do High Court Judges cover their existing workload if increased role in the Court of Appeal</a:t>
            </a:r>
            <a:r>
              <a:rPr lang="en-GB" dirty="0" smtClean="0"/>
              <a:t>?</a:t>
            </a:r>
            <a:endParaRPr lang="en-GB" dirty="0"/>
          </a:p>
        </p:txBody>
      </p:sp>
    </p:spTree>
    <p:extLst>
      <p:ext uri="{BB962C8B-B14F-4D97-AF65-F5344CB8AC3E}">
        <p14:creationId xmlns:p14="http://schemas.microsoft.com/office/powerpoint/2010/main" val="12399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sz="quarter" idx="11"/>
          </p:nvPr>
        </p:nvSpPr>
        <p:spPr>
          <a:xfrm>
            <a:off x="360000" y="1799999"/>
            <a:ext cx="8460000" cy="4612675"/>
          </a:xfrm>
        </p:spPr>
        <p:txBody>
          <a:bodyPr/>
          <a:lstStyle/>
          <a:p>
            <a:r>
              <a:rPr lang="en-GB" dirty="0"/>
              <a:t>Comments on the Interim Report were invited by the end of </a:t>
            </a:r>
            <a:r>
              <a:rPr lang="en-GB" dirty="0" smtClean="0"/>
              <a:t>February</a:t>
            </a:r>
            <a:endParaRPr lang="en-GB" dirty="0"/>
          </a:p>
          <a:p>
            <a:r>
              <a:rPr lang="en-GB" dirty="0"/>
              <a:t>The London Solicitors Litigation Association responded on the following:</a:t>
            </a:r>
          </a:p>
          <a:p>
            <a:pPr lvl="1"/>
            <a:r>
              <a:rPr lang="en-GB" dirty="0"/>
              <a:t>Divisional Unification</a:t>
            </a:r>
          </a:p>
          <a:p>
            <a:pPr lvl="1"/>
            <a:r>
              <a:rPr lang="en-GB" dirty="0"/>
              <a:t>Online Court proposal and the role of Case Officers</a:t>
            </a:r>
          </a:p>
          <a:p>
            <a:pPr lvl="1"/>
            <a:r>
              <a:rPr lang="en-GB" dirty="0"/>
              <a:t>Allocation of work within the Rolls Building Courts</a:t>
            </a:r>
          </a:p>
          <a:p>
            <a:pPr lvl="1"/>
            <a:r>
              <a:rPr lang="en-GB" dirty="0"/>
              <a:t>Proposals to limit right to an oral hearing on Appeals</a:t>
            </a:r>
          </a:p>
          <a:p>
            <a:pPr lvl="1"/>
            <a:r>
              <a:rPr lang="en-GB" dirty="0"/>
              <a:t>Enforcement and centralisation of charging orders into Bulk Centres</a:t>
            </a:r>
          </a:p>
          <a:p>
            <a:r>
              <a:rPr lang="en-GB" dirty="0" smtClean="0"/>
              <a:t>Consultation ends this month.  Email </a:t>
            </a:r>
            <a:r>
              <a:rPr lang="en-GB" dirty="0" smtClean="0">
                <a:hlinkClick r:id="rId3"/>
              </a:rPr>
              <a:t>ccsr@ejudiciary.net</a:t>
            </a:r>
            <a:r>
              <a:rPr lang="en-GB" dirty="0" smtClean="0"/>
              <a:t> </a:t>
            </a:r>
          </a:p>
          <a:p>
            <a:r>
              <a:rPr lang="en-GB" dirty="0" smtClean="0"/>
              <a:t>Proposals in relation to the Court of Appeal are expected shortly, followed by further consultation</a:t>
            </a:r>
            <a:endParaRPr lang="en-GB" dirty="0"/>
          </a:p>
          <a:p>
            <a:r>
              <a:rPr lang="en-GB" dirty="0" smtClean="0"/>
              <a:t>Final report with Briggs LJ’s recommendations due in July </a:t>
            </a:r>
            <a:r>
              <a:rPr lang="en-GB" dirty="0"/>
              <a:t>2016</a:t>
            </a:r>
          </a:p>
        </p:txBody>
      </p:sp>
    </p:spTree>
    <p:extLst>
      <p:ext uri="{BB962C8B-B14F-4D97-AF65-F5344CB8AC3E}">
        <p14:creationId xmlns:p14="http://schemas.microsoft.com/office/powerpoint/2010/main" val="3165080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sz="quarter" idx="1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lgn="ctr">
              <a:buNone/>
            </a:pPr>
            <a:r>
              <a:rPr lang="en-GB" sz="2400" dirty="0" smtClean="0"/>
              <a:t>Thank you</a:t>
            </a:r>
            <a:endParaRPr lang="en-GB" sz="2400" dirty="0"/>
          </a:p>
        </p:txBody>
      </p:sp>
    </p:spTree>
    <p:extLst>
      <p:ext uri="{BB962C8B-B14F-4D97-AF65-F5344CB8AC3E}">
        <p14:creationId xmlns:p14="http://schemas.microsoft.com/office/powerpoint/2010/main" val="296787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Shorter and Flexible Trial Pilot Schemes</a:t>
            </a:r>
            <a:endParaRPr lang="en-GB" dirty="0"/>
          </a:p>
        </p:txBody>
      </p:sp>
    </p:spTree>
    <p:extLst>
      <p:ext uri="{BB962C8B-B14F-4D97-AF65-F5344CB8AC3E}">
        <p14:creationId xmlns:p14="http://schemas.microsoft.com/office/powerpoint/2010/main" val="592923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Impetus for the Shorter and Flexible Trial Schemes</a:t>
            </a:r>
            <a:endParaRPr lang="en-GB" dirty="0"/>
          </a:p>
        </p:txBody>
      </p:sp>
      <p:sp>
        <p:nvSpPr>
          <p:cNvPr id="3" name="Content Placeholder 2"/>
          <p:cNvSpPr>
            <a:spLocks noGrp="1"/>
          </p:cNvSpPr>
          <p:nvPr>
            <p:ph sz="quarter" idx="11"/>
          </p:nvPr>
        </p:nvSpPr>
        <p:spPr/>
        <p:txBody>
          <a:bodyPr/>
          <a:lstStyle/>
          <a:p>
            <a:r>
              <a:rPr lang="en-GB" dirty="0" smtClean="0"/>
              <a:t>Two approaches – shorter and flexible</a:t>
            </a:r>
          </a:p>
          <a:p>
            <a:r>
              <a:rPr lang="en-GB" dirty="0" smtClean="0"/>
              <a:t>Applicable to business cases in general</a:t>
            </a:r>
          </a:p>
          <a:p>
            <a:r>
              <a:rPr lang="en-GB" dirty="0" smtClean="0"/>
              <a:t>Working group of judges in the Rolls Building and two lawyers</a:t>
            </a:r>
          </a:p>
          <a:p>
            <a:r>
              <a:rPr lang="en-GB" dirty="0" smtClean="0"/>
              <a:t>Feedback from the Consultation</a:t>
            </a:r>
          </a:p>
          <a:p>
            <a:r>
              <a:rPr lang="en-GB" dirty="0" smtClean="0"/>
              <a:t>PD 51N Shorter and Flexible Trial Pilot Schemes</a:t>
            </a:r>
          </a:p>
          <a:p>
            <a:r>
              <a:rPr lang="en-GB" dirty="0" smtClean="0"/>
              <a:t>Party control v’s court control</a:t>
            </a:r>
            <a:endParaRPr lang="en-GB" dirty="0"/>
          </a:p>
        </p:txBody>
      </p:sp>
    </p:spTree>
    <p:extLst>
      <p:ext uri="{BB962C8B-B14F-4D97-AF65-F5344CB8AC3E}">
        <p14:creationId xmlns:p14="http://schemas.microsoft.com/office/powerpoint/2010/main" val="3568766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Pilot schemes overall</a:t>
            </a:r>
            <a:endParaRPr lang="en-GB" dirty="0"/>
          </a:p>
        </p:txBody>
      </p:sp>
      <p:sp>
        <p:nvSpPr>
          <p:cNvPr id="3" name="Content Placeholder 2"/>
          <p:cNvSpPr>
            <a:spLocks noGrp="1"/>
          </p:cNvSpPr>
          <p:nvPr>
            <p:ph sz="quarter" idx="11"/>
          </p:nvPr>
        </p:nvSpPr>
        <p:spPr>
          <a:xfrm>
            <a:off x="360000" y="1531917"/>
            <a:ext cx="8460000" cy="4952010"/>
          </a:xfrm>
        </p:spPr>
        <p:txBody>
          <a:bodyPr/>
          <a:lstStyle/>
          <a:p>
            <a:r>
              <a:rPr lang="en-GB" dirty="0" smtClean="0"/>
              <a:t>PD 51N paragraphs 1.1 to 1.5</a:t>
            </a:r>
          </a:p>
          <a:p>
            <a:r>
              <a:rPr lang="en-GB" dirty="0" smtClean="0"/>
              <a:t>Operates in the Rolls Building Courts </a:t>
            </a:r>
          </a:p>
          <a:p>
            <a:pPr lvl="1"/>
            <a:r>
              <a:rPr lang="en-GB" dirty="0" smtClean="0"/>
              <a:t>Chancery Division (including Patents Court and Companies Court) but not Intellectual Property Enterprise Court (IPEC)</a:t>
            </a:r>
          </a:p>
          <a:p>
            <a:pPr lvl="1"/>
            <a:r>
              <a:rPr lang="en-GB" dirty="0" smtClean="0"/>
              <a:t>Commercial Court</a:t>
            </a:r>
          </a:p>
          <a:p>
            <a:pPr lvl="1"/>
            <a:r>
              <a:rPr lang="en-GB" dirty="0" smtClean="0"/>
              <a:t>London Mercantile Court</a:t>
            </a:r>
          </a:p>
          <a:p>
            <a:pPr lvl="1"/>
            <a:r>
              <a:rPr lang="en-GB" dirty="0" smtClean="0"/>
              <a:t>Technology and Construction Court</a:t>
            </a:r>
          </a:p>
          <a:p>
            <a:pPr lvl="1"/>
            <a:r>
              <a:rPr lang="en-GB" dirty="0" smtClean="0"/>
              <a:t>Includes Financial List</a:t>
            </a:r>
          </a:p>
          <a:p>
            <a:r>
              <a:rPr lang="en-GB" dirty="0" smtClean="0"/>
              <a:t>Applies to claims issued or transferred in after 1 Oct 2015.  Runs for two years </a:t>
            </a:r>
          </a:p>
          <a:p>
            <a:r>
              <a:rPr lang="en-GB" dirty="0" smtClean="0"/>
              <a:t>The working group continues to monitor and act as point of contact</a:t>
            </a:r>
          </a:p>
          <a:p>
            <a:r>
              <a:rPr lang="en-GB" dirty="0" smtClean="0"/>
              <a:t>Not as well known as Financial List, but has begun to be used</a:t>
            </a:r>
            <a:endParaRPr lang="en-GB" dirty="0"/>
          </a:p>
        </p:txBody>
      </p:sp>
    </p:spTree>
    <p:extLst>
      <p:ext uri="{BB962C8B-B14F-4D97-AF65-F5344CB8AC3E}">
        <p14:creationId xmlns:p14="http://schemas.microsoft.com/office/powerpoint/2010/main" val="1638163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Shorter Trial Scheme</a:t>
            </a:r>
            <a:endParaRPr lang="en-GB" dirty="0"/>
          </a:p>
        </p:txBody>
      </p:sp>
      <p:sp>
        <p:nvSpPr>
          <p:cNvPr id="3" name="Content Placeholder 2"/>
          <p:cNvSpPr>
            <a:spLocks noGrp="1"/>
          </p:cNvSpPr>
          <p:nvPr>
            <p:ph sz="quarter" idx="11"/>
          </p:nvPr>
        </p:nvSpPr>
        <p:spPr/>
        <p:txBody>
          <a:bodyPr/>
          <a:lstStyle/>
          <a:p>
            <a:r>
              <a:rPr lang="en-GB" b="1" dirty="0" smtClean="0"/>
              <a:t>Why use it? </a:t>
            </a:r>
            <a:r>
              <a:rPr lang="en-GB" dirty="0" smtClean="0"/>
              <a:t>Offers the chance of resolving disputes in a substantially shorter period of time and with less cost, building on lessons from the IPEC</a:t>
            </a:r>
          </a:p>
          <a:p>
            <a:r>
              <a:rPr lang="en-GB" b="1" dirty="0" smtClean="0"/>
              <a:t>Scope: </a:t>
            </a:r>
            <a:r>
              <a:rPr lang="en-GB" dirty="0" smtClean="0"/>
              <a:t>Confined </a:t>
            </a:r>
            <a:r>
              <a:rPr lang="en-GB" dirty="0"/>
              <a:t>to “commercial and business” cases which can be fairly tried on the basis of limited disclosure and oral evidence</a:t>
            </a:r>
          </a:p>
          <a:p>
            <a:r>
              <a:rPr lang="en-GB" b="1" dirty="0"/>
              <a:t>When? </a:t>
            </a:r>
          </a:p>
          <a:p>
            <a:pPr lvl="1"/>
            <a:r>
              <a:rPr lang="en-GB" dirty="0"/>
              <a:t>Not necessarily consensual – Claimant opts in</a:t>
            </a:r>
          </a:p>
          <a:p>
            <a:pPr lvl="1"/>
            <a:r>
              <a:rPr lang="en-GB" dirty="0"/>
              <a:t>Defendants can object but </a:t>
            </a:r>
            <a:r>
              <a:rPr lang="en-GB" dirty="0" smtClean="0"/>
              <a:t>also entitled to </a:t>
            </a:r>
            <a:r>
              <a:rPr lang="en-GB" dirty="0"/>
              <a:t>apply for cases to be transferred in </a:t>
            </a:r>
            <a:endParaRPr lang="en-GB" dirty="0" smtClean="0"/>
          </a:p>
          <a:p>
            <a:pPr lvl="1"/>
            <a:r>
              <a:rPr lang="en-GB" i="1" dirty="0" smtClean="0"/>
              <a:t>Family </a:t>
            </a:r>
            <a:r>
              <a:rPr lang="en-GB" i="1" dirty="0"/>
              <a:t>Mosaic Home Ownership v Peer Real Estate </a:t>
            </a:r>
            <a:r>
              <a:rPr lang="en-GB" dirty="0">
                <a:solidFill>
                  <a:srgbClr val="545454"/>
                </a:solidFill>
              </a:rPr>
              <a:t>[2016] EWHC 257 (Ch</a:t>
            </a:r>
            <a:r>
              <a:rPr lang="en-GB" dirty="0" smtClean="0">
                <a:solidFill>
                  <a:srgbClr val="545454"/>
                </a:solidFill>
              </a:rPr>
              <a:t>)</a:t>
            </a:r>
            <a:endParaRPr lang="en-GB" i="1" dirty="0"/>
          </a:p>
          <a:p>
            <a:r>
              <a:rPr lang="en-GB" b="1" dirty="0" smtClean="0"/>
              <a:t>Speed: </a:t>
            </a:r>
          </a:p>
          <a:p>
            <a:pPr lvl="1"/>
            <a:r>
              <a:rPr lang="en-GB" dirty="0" smtClean="0"/>
              <a:t>Streamlined directions leading to judgment within a year of issue </a:t>
            </a:r>
          </a:p>
        </p:txBody>
      </p:sp>
    </p:spTree>
    <p:extLst>
      <p:ext uri="{BB962C8B-B14F-4D97-AF65-F5344CB8AC3E}">
        <p14:creationId xmlns:p14="http://schemas.microsoft.com/office/powerpoint/2010/main" val="3429917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Shorter Trial Scheme, cont.</a:t>
            </a:r>
            <a:endParaRPr lang="en-GB" dirty="0"/>
          </a:p>
        </p:txBody>
      </p:sp>
      <p:sp>
        <p:nvSpPr>
          <p:cNvPr id="3" name="Content Placeholder 2"/>
          <p:cNvSpPr>
            <a:spLocks noGrp="1"/>
          </p:cNvSpPr>
          <p:nvPr>
            <p:ph sz="quarter" idx="11"/>
          </p:nvPr>
        </p:nvSpPr>
        <p:spPr/>
        <p:txBody>
          <a:bodyPr/>
          <a:lstStyle/>
          <a:p>
            <a:r>
              <a:rPr lang="en-GB" b="1" dirty="0" smtClean="0"/>
              <a:t>Procedures:</a:t>
            </a:r>
          </a:p>
          <a:p>
            <a:pPr lvl="1"/>
            <a:r>
              <a:rPr lang="en-GB" dirty="0" smtClean="0"/>
              <a:t>Limited pre-action protocol</a:t>
            </a:r>
          </a:p>
          <a:p>
            <a:pPr lvl="1"/>
            <a:r>
              <a:rPr lang="en-GB" dirty="0" smtClean="0"/>
              <a:t>Docketed </a:t>
            </a:r>
            <a:r>
              <a:rPr lang="en-GB" dirty="0"/>
              <a:t>judge for case management decisions, through to trial</a:t>
            </a:r>
          </a:p>
          <a:p>
            <a:pPr lvl="1"/>
            <a:r>
              <a:rPr lang="en-GB" dirty="0"/>
              <a:t>Applications should be made at the CMC, others will be primarily on </a:t>
            </a:r>
            <a:r>
              <a:rPr lang="en-GB" dirty="0" smtClean="0"/>
              <a:t>paper with restrictions </a:t>
            </a:r>
            <a:r>
              <a:rPr lang="en-GB" dirty="0"/>
              <a:t>on </a:t>
            </a:r>
            <a:r>
              <a:rPr lang="en-GB" dirty="0" smtClean="0"/>
              <a:t>the granting of extensions </a:t>
            </a:r>
            <a:r>
              <a:rPr lang="en-GB" dirty="0"/>
              <a:t>of time</a:t>
            </a:r>
          </a:p>
          <a:p>
            <a:pPr lvl="1"/>
            <a:r>
              <a:rPr lang="en-GB" dirty="0" smtClean="0"/>
              <a:t>CMC</a:t>
            </a:r>
          </a:p>
          <a:p>
            <a:pPr lvl="2"/>
            <a:r>
              <a:rPr lang="en-GB" dirty="0" smtClean="0"/>
              <a:t>List of Issues and Case Memorandum</a:t>
            </a:r>
          </a:p>
          <a:p>
            <a:pPr lvl="2"/>
            <a:r>
              <a:rPr lang="en-GB" dirty="0" smtClean="0"/>
              <a:t>No standard disclosure. Instead:</a:t>
            </a:r>
          </a:p>
          <a:p>
            <a:pPr lvl="3"/>
            <a:r>
              <a:rPr lang="en-GB" dirty="0" smtClean="0"/>
              <a:t>Documents on which you rely</a:t>
            </a:r>
          </a:p>
          <a:p>
            <a:pPr lvl="3"/>
            <a:r>
              <a:rPr lang="en-GB" dirty="0" smtClean="0"/>
              <a:t>Documents requested by either party (for which disclosure is either agreed, or ordered by the Court)</a:t>
            </a:r>
            <a:endParaRPr lang="en-GB" dirty="0"/>
          </a:p>
          <a:p>
            <a:pPr lvl="2"/>
            <a:r>
              <a:rPr lang="en-GB" dirty="0"/>
              <a:t>Limited witness and expert evidence</a:t>
            </a:r>
          </a:p>
          <a:p>
            <a:pPr lvl="2"/>
            <a:r>
              <a:rPr lang="en-GB" dirty="0" smtClean="0"/>
              <a:t>Trial date fixed at CMC</a:t>
            </a:r>
            <a:endParaRPr lang="en-GB" dirty="0"/>
          </a:p>
        </p:txBody>
      </p:sp>
    </p:spTree>
    <p:extLst>
      <p:ext uri="{BB962C8B-B14F-4D97-AF65-F5344CB8AC3E}">
        <p14:creationId xmlns:p14="http://schemas.microsoft.com/office/powerpoint/2010/main" val="753766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Shorter Trial Scheme, cont.</a:t>
            </a:r>
            <a:endParaRPr lang="en-GB" dirty="0"/>
          </a:p>
        </p:txBody>
      </p:sp>
      <p:sp>
        <p:nvSpPr>
          <p:cNvPr id="3" name="Content Placeholder 2"/>
          <p:cNvSpPr>
            <a:spLocks noGrp="1"/>
          </p:cNvSpPr>
          <p:nvPr>
            <p:ph sz="quarter" idx="11"/>
          </p:nvPr>
        </p:nvSpPr>
        <p:spPr/>
        <p:txBody>
          <a:bodyPr/>
          <a:lstStyle/>
          <a:p>
            <a:r>
              <a:rPr lang="en-GB" dirty="0" smtClean="0"/>
              <a:t>Trial</a:t>
            </a:r>
          </a:p>
          <a:p>
            <a:pPr lvl="1"/>
            <a:r>
              <a:rPr lang="en-GB" dirty="0" smtClean="0"/>
              <a:t>Within just </a:t>
            </a:r>
            <a:r>
              <a:rPr lang="en-GB" dirty="0"/>
              <a:t>8 months of </a:t>
            </a:r>
            <a:r>
              <a:rPr lang="en-GB" dirty="0" smtClean="0"/>
              <a:t>CMC </a:t>
            </a:r>
          </a:p>
          <a:p>
            <a:pPr lvl="1"/>
            <a:r>
              <a:rPr lang="en-GB" dirty="0" smtClean="0"/>
              <a:t>Limited to a 4 day hearing (including reading in time)</a:t>
            </a:r>
          </a:p>
          <a:p>
            <a:pPr lvl="1"/>
            <a:r>
              <a:rPr lang="en-GB" dirty="0" smtClean="0"/>
              <a:t>Strict time management</a:t>
            </a:r>
          </a:p>
          <a:p>
            <a:pPr lvl="2"/>
            <a:r>
              <a:rPr lang="en-GB" dirty="0" smtClean="0"/>
              <a:t>Cross examination will be strictly controlled</a:t>
            </a:r>
          </a:p>
          <a:p>
            <a:pPr lvl="2"/>
            <a:r>
              <a:rPr lang="en-GB" dirty="0" smtClean="0"/>
              <a:t>Only principal parts of case put to witnesses</a:t>
            </a:r>
          </a:p>
          <a:p>
            <a:r>
              <a:rPr lang="en-GB" dirty="0"/>
              <a:t>Judgment within 6 </a:t>
            </a:r>
            <a:r>
              <a:rPr lang="en-GB" dirty="0" smtClean="0"/>
              <a:t>weeks, where possible </a:t>
            </a:r>
          </a:p>
          <a:p>
            <a:r>
              <a:rPr lang="en-GB" dirty="0" smtClean="0"/>
              <a:t>Costs assessed summarily by trial judge after pre-judgment sharing of cost schedules (in Precedent H form)</a:t>
            </a:r>
          </a:p>
          <a:p>
            <a:pPr lvl="1"/>
            <a:endParaRPr lang="en-GB" dirty="0" smtClean="0"/>
          </a:p>
        </p:txBody>
      </p:sp>
    </p:spTree>
    <p:extLst>
      <p:ext uri="{BB962C8B-B14F-4D97-AF65-F5344CB8AC3E}">
        <p14:creationId xmlns:p14="http://schemas.microsoft.com/office/powerpoint/2010/main" val="365565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Flexible Trials procedure</a:t>
            </a:r>
            <a:endParaRPr lang="en-GB" dirty="0"/>
          </a:p>
        </p:txBody>
      </p:sp>
      <p:sp>
        <p:nvSpPr>
          <p:cNvPr id="3" name="Content Placeholder 2"/>
          <p:cNvSpPr>
            <a:spLocks noGrp="1"/>
          </p:cNvSpPr>
          <p:nvPr>
            <p:ph sz="quarter" idx="11"/>
          </p:nvPr>
        </p:nvSpPr>
        <p:spPr/>
        <p:txBody>
          <a:bodyPr/>
          <a:lstStyle/>
          <a:p>
            <a:r>
              <a:rPr lang="en-GB" dirty="0" smtClean="0"/>
              <a:t>Operates as an alternative to the Shorter Trial </a:t>
            </a:r>
            <a:r>
              <a:rPr lang="en-GB" dirty="0"/>
              <a:t>S</a:t>
            </a:r>
            <a:r>
              <a:rPr lang="en-GB" dirty="0" smtClean="0"/>
              <a:t>cheme with the objective of limiting disclosure and confining oral evidence at trial to the minimum necessary for the fair resolution of the dispute</a:t>
            </a:r>
          </a:p>
          <a:p>
            <a:r>
              <a:rPr lang="en-GB" dirty="0" smtClean="0"/>
              <a:t>Emphasis on flexibility and choice: if it works in arbitration, why not in court?</a:t>
            </a:r>
          </a:p>
          <a:p>
            <a:r>
              <a:rPr lang="en-GB" dirty="0" smtClean="0"/>
              <a:t>Consensual – parties agree a procedure, subject to court control</a:t>
            </a:r>
          </a:p>
          <a:p>
            <a:r>
              <a:rPr lang="en-GB" dirty="0" smtClean="0"/>
              <a:t>Default Flexible Trial procedure set out in PD51N:</a:t>
            </a:r>
          </a:p>
          <a:p>
            <a:pPr lvl="1"/>
            <a:r>
              <a:rPr lang="en-GB" dirty="0" smtClean="0"/>
              <a:t>Involves limited disclosure (but wider than the STS)</a:t>
            </a:r>
          </a:p>
          <a:p>
            <a:pPr lvl="1"/>
            <a:r>
              <a:rPr lang="en-GB" dirty="0" smtClean="0"/>
              <a:t>Enables identified issues to be determined on the basis of written evidence and submissions</a:t>
            </a:r>
          </a:p>
          <a:p>
            <a:pPr lvl="1"/>
            <a:r>
              <a:rPr lang="en-GB" dirty="0" smtClean="0"/>
              <a:t>Factual and expert evidence limited to key witnesses and/or issues</a:t>
            </a:r>
          </a:p>
          <a:p>
            <a:pPr lvl="1"/>
            <a:r>
              <a:rPr lang="en-GB" dirty="0" smtClean="0"/>
              <a:t>No cost budgeting</a:t>
            </a:r>
          </a:p>
          <a:p>
            <a:pPr marL="0" indent="0">
              <a:buNone/>
            </a:pPr>
            <a:endParaRPr lang="en-GB" dirty="0"/>
          </a:p>
        </p:txBody>
      </p:sp>
    </p:spTree>
    <p:extLst>
      <p:ext uri="{BB962C8B-B14F-4D97-AF65-F5344CB8AC3E}">
        <p14:creationId xmlns:p14="http://schemas.microsoft.com/office/powerpoint/2010/main" val="6860073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MS_TEMPLATE_ID" val="Default"/>
</p:tagLst>
</file>

<file path=ppt/theme/theme1.xml><?xml version="1.0" encoding="utf-8"?>
<a:theme xmlns:a="http://schemas.openxmlformats.org/drawingml/2006/main" name="blank">
  <a:themeElements>
    <a:clrScheme name="TEAL_S&amp;S">
      <a:dk1>
        <a:srgbClr val="39464D"/>
      </a:dk1>
      <a:lt1>
        <a:sysClr val="window" lastClr="FFFFFF"/>
      </a:lt1>
      <a:dk2>
        <a:srgbClr val="39464D"/>
      </a:dk2>
      <a:lt2>
        <a:srgbClr val="EEECE1"/>
      </a:lt2>
      <a:accent1>
        <a:srgbClr val="54B7C6"/>
      </a:accent1>
      <a:accent2>
        <a:srgbClr val="69BE28"/>
      </a:accent2>
      <a:accent3>
        <a:srgbClr val="8193DB"/>
      </a:accent3>
      <a:accent4>
        <a:srgbClr val="5EB6E4"/>
      </a:accent4>
      <a:accent5>
        <a:srgbClr val="F2AF00"/>
      </a:accent5>
      <a:accent6>
        <a:srgbClr val="D47B22"/>
      </a:accent6>
      <a:hlink>
        <a:srgbClr val="69889A"/>
      </a:hlink>
      <a:folHlink>
        <a:srgbClr val="39464D"/>
      </a:folHlink>
    </a:clrScheme>
    <a:fontScheme name="S&am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800" b="0" dirty="0" smtClean="0"/>
        </a:defPPr>
      </a:lstStyle>
    </a:txDef>
  </a:objectDefaults>
  <a:extraClrSchemeLst/>
</a:theme>
</file>

<file path=ppt/theme/theme2.xml><?xml version="1.0" encoding="utf-8"?>
<a:theme xmlns:a="http://schemas.openxmlformats.org/drawingml/2006/main" name="2 Divider slides">
  <a:themeElements>
    <a:clrScheme name="TEAL_S&amp;S">
      <a:dk1>
        <a:srgbClr val="39464D"/>
      </a:dk1>
      <a:lt1>
        <a:sysClr val="window" lastClr="FFFFFF"/>
      </a:lt1>
      <a:dk2>
        <a:srgbClr val="39464D"/>
      </a:dk2>
      <a:lt2>
        <a:srgbClr val="EEECE1"/>
      </a:lt2>
      <a:accent1>
        <a:srgbClr val="54B7C6"/>
      </a:accent1>
      <a:accent2>
        <a:srgbClr val="69BE28"/>
      </a:accent2>
      <a:accent3>
        <a:srgbClr val="8193DB"/>
      </a:accent3>
      <a:accent4>
        <a:srgbClr val="5EB6E4"/>
      </a:accent4>
      <a:accent5>
        <a:srgbClr val="F2AF00"/>
      </a:accent5>
      <a:accent6>
        <a:srgbClr val="D47B22"/>
      </a:accent6>
      <a:hlink>
        <a:srgbClr val="69889A"/>
      </a:hlink>
      <a:folHlink>
        <a:srgbClr val="39464D"/>
      </a:folHlink>
    </a:clrScheme>
    <a:fontScheme name="S&am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800" b="0" dirty="0" smtClean="0"/>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2052</Words>
  <Application>Microsoft Office PowerPoint</Application>
  <PresentationFormat>On-screen Show (4:3)</PresentationFormat>
  <Paragraphs>207</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blank</vt:lpstr>
      <vt:lpstr>2 Divider slides</vt:lpstr>
      <vt:lpstr>Courts and Litigation in 2016 and beyond – Developments affecting the Rolls Building Courts</vt:lpstr>
      <vt:lpstr>What’s new?</vt:lpstr>
      <vt:lpstr>Shorter and Flexible Trial Pilot Schemes</vt:lpstr>
      <vt:lpstr>The Impetus for the Shorter and Flexible Trial Schemes</vt:lpstr>
      <vt:lpstr>The Pilot schemes overall</vt:lpstr>
      <vt:lpstr>The Shorter Trial Scheme</vt:lpstr>
      <vt:lpstr>The Shorter Trial Scheme, cont.</vt:lpstr>
      <vt:lpstr>The Shorter Trial Scheme, cont.</vt:lpstr>
      <vt:lpstr>Flexible Trials procedure</vt:lpstr>
      <vt:lpstr>The Financial List</vt:lpstr>
      <vt:lpstr>The Financial List</vt:lpstr>
      <vt:lpstr>Nominated Judges for Financial List</vt:lpstr>
      <vt:lpstr>Financial List – test case procedure</vt:lpstr>
      <vt:lpstr>Financial List – the future</vt:lpstr>
      <vt:lpstr>Disclosure – burden and costs</vt:lpstr>
      <vt:lpstr>Disclosure – Burden and Costs</vt:lpstr>
      <vt:lpstr>Electronic Working</vt:lpstr>
      <vt:lpstr>Electronic Working</vt:lpstr>
      <vt:lpstr>What can you do electronically?</vt:lpstr>
      <vt:lpstr>The Practicalities</vt:lpstr>
      <vt:lpstr>The Future</vt:lpstr>
      <vt:lpstr>The Briggs LJ Report</vt:lpstr>
      <vt:lpstr>What is the purpose of the report?</vt:lpstr>
      <vt:lpstr>Areas for Action</vt:lpstr>
      <vt:lpstr>The Online Court</vt:lpstr>
      <vt:lpstr>Ideas for Structural Change</vt:lpstr>
      <vt:lpstr>Reducing the length of the Appeals process</vt:lpstr>
      <vt:lpstr>Next Steps</vt:lpstr>
      <vt:lpstr>Any Questions</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