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67" r:id="rId6"/>
    <p:sldId id="294" r:id="rId7"/>
  </p:sldIdLst>
  <p:sldSz cx="9144000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orient="horz" pos="171" userDrawn="1">
          <p15:clr>
            <a:srgbClr val="A4A3A4"/>
          </p15:clr>
        </p15:guide>
        <p15:guide id="3" orient="horz" pos="681" userDrawn="1">
          <p15:clr>
            <a:srgbClr val="A4A3A4"/>
          </p15:clr>
        </p15:guide>
        <p15:guide id="4" pos="4423" userDrawn="1">
          <p15:clr>
            <a:srgbClr val="A4A3A4"/>
          </p15:clr>
        </p15:guide>
        <p15:guide id="5" pos="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/>
    <p:restoredTop sz="94660"/>
  </p:normalViewPr>
  <p:slideViewPr>
    <p:cSldViewPr showGuides="1">
      <p:cViewPr varScale="1">
        <p:scale>
          <a:sx n="155" d="100"/>
          <a:sy n="155" d="100"/>
        </p:scale>
        <p:origin x="264" y="176"/>
      </p:cViewPr>
      <p:guideLst>
        <p:guide orient="horz" pos="2808"/>
        <p:guide orient="horz" pos="171"/>
        <p:guide orient="horz" pos="681"/>
        <p:guide pos="4423"/>
        <p:guide pos="2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9BB68-6998-4CFC-ACEF-4009E67DADD6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DF99B-2134-4C56-9D3B-BC1A76A30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69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5C57AA-F787-48AA-AA21-661EFBEC8735}"/>
              </a:ext>
            </a:extLst>
          </p:cNvPr>
          <p:cNvSpPr/>
          <p:nvPr userDrawn="1"/>
        </p:nvSpPr>
        <p:spPr>
          <a:xfrm>
            <a:off x="0" y="3427200"/>
            <a:ext cx="9144000" cy="1713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5F4467-9FC4-4382-A42A-F2177DBD22B0}"/>
              </a:ext>
            </a:extLst>
          </p:cNvPr>
          <p:cNvSpPr/>
          <p:nvPr userDrawn="1"/>
        </p:nvSpPr>
        <p:spPr>
          <a:xfrm>
            <a:off x="0" y="1713600"/>
            <a:ext cx="9144000" cy="171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85783-9C2F-4312-8140-91B280478021}"/>
              </a:ext>
            </a:extLst>
          </p:cNvPr>
          <p:cNvSpPr/>
          <p:nvPr userDrawn="1"/>
        </p:nvSpPr>
        <p:spPr>
          <a:xfrm>
            <a:off x="0" y="-1"/>
            <a:ext cx="9144000" cy="171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000" y="2268000"/>
            <a:ext cx="5400000" cy="252000"/>
          </a:xfrm>
        </p:spPr>
        <p:txBody>
          <a:bodyPr/>
          <a:lstStyle>
            <a:lvl1pPr algn="l"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304" y="2556000"/>
            <a:ext cx="5400000" cy="252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2"/>
                </a:solidFill>
                <a:latin typeface="+mn-lt"/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98D61011-C0DB-46A8-A648-15CD862D5511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DBF4D28-B85D-4DD9-93FD-D28B69E96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000" y="540000"/>
            <a:ext cx="1524000" cy="409575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66D9F9A-6A1B-4862-91AC-9FB6A13A92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8000" y="4104000"/>
            <a:ext cx="5400000" cy="3600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200">
                <a:solidFill>
                  <a:schemeClr val="bg2"/>
                </a:solidFill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9530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200"/>
            </a:lvl1pPr>
            <a:lvl2pPr>
              <a:lnSpc>
                <a:spcPct val="107000"/>
              </a:lnSpc>
              <a:defRPr sz="1100">
                <a:latin typeface="+mn-lt"/>
              </a:defRPr>
            </a:lvl2pPr>
            <a:lvl3pPr marL="108000" indent="-10800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sz="1100"/>
            </a:lvl3pPr>
            <a:lvl4pPr marL="216000" indent="-108000">
              <a:lnSpc>
                <a:spcPct val="107000"/>
              </a:lnSpc>
              <a:defRPr sz="1100"/>
            </a:lvl4pPr>
            <a:lvl5pPr marL="324000">
              <a:lnSpc>
                <a:spcPct val="107000"/>
              </a:lnSpc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6F3F-D816-4372-BDF6-AEFCB90AF69D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BA39DE3-5B18-448B-9ABA-C797DAB8DF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08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lnSpc>
                <a:spcPct val="107000"/>
              </a:lnSpc>
              <a:defRPr/>
            </a:lvl3pPr>
            <a:lvl4pPr>
              <a:lnSpc>
                <a:spcPct val="107000"/>
              </a:lnSpc>
              <a:defRPr/>
            </a:lvl4pPr>
            <a:lvl5pPr>
              <a:lnSpc>
                <a:spcPct val="107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FC9F-72E7-46D4-9D92-CFBA6016BFD2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C7179C3-095E-4BAD-AC3E-C2B9F06BB5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1572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800000"/>
            <a:ext cx="3384000" cy="2520000"/>
          </a:xfrm>
        </p:spPr>
        <p:txBody>
          <a:bodyPr/>
          <a:lstStyle>
            <a:lvl3pPr>
              <a:lnSpc>
                <a:spcPct val="107000"/>
              </a:lnSpc>
              <a:defRPr/>
            </a:lvl3pPr>
            <a:lvl4pPr>
              <a:lnSpc>
                <a:spcPct val="107000"/>
              </a:lnSpc>
              <a:defRPr/>
            </a:lvl4pPr>
            <a:lvl5pPr>
              <a:lnSpc>
                <a:spcPct val="107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0868-8826-4EF0-BF71-33AF4585D25E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33F965-2AB3-4452-8CA0-4E486A729D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80000" y="1800000"/>
            <a:ext cx="3384000" cy="2520000"/>
          </a:xfrm>
        </p:spPr>
        <p:txBody>
          <a:bodyPr/>
          <a:lstStyle>
            <a:lvl3pPr>
              <a:lnSpc>
                <a:spcPct val="107000"/>
              </a:lnSpc>
              <a:defRPr/>
            </a:lvl3pPr>
            <a:lvl4pPr>
              <a:lnSpc>
                <a:spcPct val="107000"/>
              </a:lnSpc>
              <a:defRPr/>
            </a:lvl4pPr>
            <a:lvl5pPr>
              <a:lnSpc>
                <a:spcPct val="107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A3F14FE-93B1-4997-8AA4-79D98F685E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329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hre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800000"/>
            <a:ext cx="2160000" cy="2520000"/>
          </a:xfrm>
        </p:spPr>
        <p:txBody>
          <a:bodyPr/>
          <a:lstStyle>
            <a:lvl3pPr>
              <a:lnSpc>
                <a:spcPct val="107000"/>
              </a:lnSpc>
              <a:defRPr/>
            </a:lvl3pPr>
            <a:lvl4pPr>
              <a:lnSpc>
                <a:spcPct val="107000"/>
              </a:lnSpc>
              <a:defRPr/>
            </a:lvl4pPr>
            <a:lvl5pPr>
              <a:lnSpc>
                <a:spcPct val="107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F9C3-9A7F-4DD8-8B42-A28478D4072C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33F965-2AB3-4452-8CA0-4E486A729D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81200" y="1800000"/>
            <a:ext cx="2160000" cy="2520000"/>
          </a:xfrm>
        </p:spPr>
        <p:txBody>
          <a:bodyPr/>
          <a:lstStyle>
            <a:lvl3pPr>
              <a:lnSpc>
                <a:spcPct val="107000"/>
              </a:lnSpc>
              <a:defRPr/>
            </a:lvl3pPr>
            <a:lvl4pPr>
              <a:lnSpc>
                <a:spcPct val="107000"/>
              </a:lnSpc>
              <a:defRPr/>
            </a:lvl4pPr>
            <a:lvl5pPr>
              <a:lnSpc>
                <a:spcPct val="107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552351-9E19-4E47-9950-CDDF0FA2251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0000" y="1800000"/>
            <a:ext cx="2160000" cy="2520000"/>
          </a:xfrm>
        </p:spPr>
        <p:txBody>
          <a:bodyPr/>
          <a:lstStyle>
            <a:lvl3pPr>
              <a:lnSpc>
                <a:spcPct val="107000"/>
              </a:lnSpc>
              <a:defRPr/>
            </a:lvl3pPr>
            <a:lvl4pPr>
              <a:lnSpc>
                <a:spcPct val="107000"/>
              </a:lnSpc>
              <a:defRPr/>
            </a:lvl4pPr>
            <a:lvl5pPr>
              <a:lnSpc>
                <a:spcPct val="107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138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On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CEFD-33CD-44D8-A233-BDB1ED45C292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3384000" cy="226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7E7D6F6-6E17-4996-ABAB-1865727E49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8000" y="3960000"/>
            <a:ext cx="3384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1DB99B6-40BD-4B8E-8340-093461521A8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0000" y="1584000"/>
            <a:ext cx="3384000" cy="2268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3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18285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2DD6-6987-4CA2-BB6D-812F3EA5ECBA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3384000" cy="226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7E7D6F6-6E17-4996-ABAB-1865727E49C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3960000"/>
            <a:ext cx="3384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709A593-1480-4AE0-8F09-4D135395FC8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680000" y="1584000"/>
            <a:ext cx="3384000" cy="226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64DD59E2-45E3-4075-A5FD-1BF15D3B7B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80000" y="3960000"/>
            <a:ext cx="3384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91249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Tw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C42-7321-46AD-9D2A-5AEC8FDBE92E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1944000" cy="129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1DB99B6-40BD-4B8E-8340-093461521A8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40000" y="1584000"/>
            <a:ext cx="4680000" cy="1296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3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4FEFC742-1A61-41F9-98CE-0C6C4709354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008000" y="3168000"/>
            <a:ext cx="1944000" cy="129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DC6975B1-2C6E-49CD-81A6-6D4E9C29EB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40000" y="3168000"/>
            <a:ext cx="4680000" cy="1296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3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6052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DC6B7-6EE2-4757-BA63-C9AAC98411E4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908000"/>
            <a:ext cx="2160000" cy="144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4FEFC742-1A61-41F9-98CE-0C6C4709354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492000" y="1908000"/>
            <a:ext cx="2160000" cy="144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DBAA2001-0E91-403A-BA51-8DCFABD97DB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976000" y="1908000"/>
            <a:ext cx="2160000" cy="144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04EAE6-24DA-4004-BA1B-889FC9C001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3492000"/>
            <a:ext cx="2160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E08F0920-799C-4AED-99F8-0B5BEBE9FA8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92000" y="3492000"/>
            <a:ext cx="2160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1813BF9E-849F-4993-BA55-099A3E8D1F4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76000" y="3492000"/>
            <a:ext cx="2160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61733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Thre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B911-40E6-4BF4-8325-98AA8CAD4B6C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98400"/>
            <a:ext cx="2160000" cy="144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4FEFC742-1A61-41F9-98CE-0C6C4709354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492000" y="1598400"/>
            <a:ext cx="2160000" cy="144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DBAA2001-0E91-403A-BA51-8DCFABD97DB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976000" y="1598400"/>
            <a:ext cx="2160000" cy="144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AF4EEFE-839B-453A-BE01-CAA9B0E106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08000" y="3168000"/>
            <a:ext cx="2160000" cy="144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AFFFE8D-03D4-4E79-9DCD-489748D67F8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92000" y="3168000"/>
            <a:ext cx="2160000" cy="144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61B54617-CE6C-46AF-9DF9-1DCF20F186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76000" y="3168000"/>
            <a:ext cx="2160000" cy="144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66926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DE9B-AA2A-491D-8ABE-7768C420E545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21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04EAE6-24DA-4004-BA1B-889FC9C001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333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E84AA492-EA0A-4835-B98E-1E15F0EE7BF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880000" y="21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BD65FD91-75E4-4943-BE27-DFF8A2D4286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752000" y="21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3DE60C8B-C548-4269-A42B-A6930387DC1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624000" y="21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DADD3CFF-FF61-4307-A817-A67780DD621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880000" y="333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6B6C9996-DDBD-41CA-B6FE-AFBED700354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52000" y="333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0441857D-EAA5-41CC-BA73-A72D6319204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624000" y="333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3045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5C57AA-F787-48AA-AA21-661EFBEC8735}"/>
              </a:ext>
            </a:extLst>
          </p:cNvPr>
          <p:cNvSpPr/>
          <p:nvPr userDrawn="1"/>
        </p:nvSpPr>
        <p:spPr>
          <a:xfrm>
            <a:off x="0" y="3427200"/>
            <a:ext cx="9144000" cy="171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5F4467-9FC4-4382-A42A-F2177DBD22B0}"/>
              </a:ext>
            </a:extLst>
          </p:cNvPr>
          <p:cNvSpPr/>
          <p:nvPr userDrawn="1"/>
        </p:nvSpPr>
        <p:spPr>
          <a:xfrm>
            <a:off x="0" y="1713600"/>
            <a:ext cx="9144000" cy="171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85783-9C2F-4312-8140-91B280478021}"/>
              </a:ext>
            </a:extLst>
          </p:cNvPr>
          <p:cNvSpPr/>
          <p:nvPr userDrawn="1"/>
        </p:nvSpPr>
        <p:spPr>
          <a:xfrm>
            <a:off x="0" y="-1"/>
            <a:ext cx="9144000" cy="171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000" y="2268000"/>
            <a:ext cx="5400000" cy="252000"/>
          </a:xfrm>
        </p:spPr>
        <p:txBody>
          <a:bodyPr/>
          <a:lstStyle>
            <a:lvl1pPr algn="l"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304" y="2556000"/>
            <a:ext cx="5400000" cy="252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2"/>
                </a:solidFill>
                <a:latin typeface="+mn-lt"/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18AFFFF6-FADD-4CEF-A5E0-2DFEA41B9729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66D9F9A-6A1B-4862-91AC-9FB6A13A92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8000" y="4104000"/>
            <a:ext cx="5400000" cy="3600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200">
                <a:solidFill>
                  <a:schemeClr val="bg2"/>
                </a:solidFill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6544061-A91F-4171-98F3-A3EDB5542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000" y="540000"/>
            <a:ext cx="15240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07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Four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C149-30CF-46E9-9A20-8E5CC7CC3D26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E84AA492-EA0A-4835-B98E-1E15F0EE7BF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880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BD65FD91-75E4-4943-BE27-DFF8A2D4286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752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3DE60C8B-C548-4269-A42B-A6930387DC1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624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C509E669-51DD-4147-AF74-681CF202A48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08000" y="2700000"/>
            <a:ext cx="1548000" cy="180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B0455F4D-F3FF-4B7B-B2EA-F43F9A479A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880000" y="2700000"/>
            <a:ext cx="1548000" cy="180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F71B9DAD-91B7-4C44-ADAE-27BA021E7BB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52000" y="2700000"/>
            <a:ext cx="1548000" cy="180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402D5685-6307-4026-92F6-81268E8C461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624000" y="2700000"/>
            <a:ext cx="1548000" cy="180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600"/>
              </a:spcAft>
              <a:defRPr sz="900">
                <a:latin typeface="+mn-lt"/>
              </a:defRPr>
            </a:lvl2pPr>
            <a:lvl3pPr>
              <a:lnSpc>
                <a:spcPct val="105000"/>
              </a:lnSpc>
              <a:spcAft>
                <a:spcPts val="0"/>
              </a:spcAft>
              <a:defRPr sz="8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67865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_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EB23-FD26-4667-BEDC-CD18947359A9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E84AA492-EA0A-4835-B98E-1E15F0EE7BF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880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BD65FD91-75E4-4943-BE27-DFF8A2D4286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752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3DE60C8B-C548-4269-A42B-A6930387DC1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624000" y="1584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F1DE60A-0F83-4D7E-B4F9-401F3B91E59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08000" y="30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816B7E4D-8FAE-4FE6-8C96-2A9564A98E7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880000" y="30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CA2FBCA2-C5FA-487E-9D20-9F7C07C325D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752000" y="30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FB26248D-8A32-43C9-ABB1-DE46D11CB2C8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624000" y="3096000"/>
            <a:ext cx="1548000" cy="10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F0859472-B226-4861-8A99-6B1712201B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270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00651CC2-599E-4051-AE67-B5121A29BAD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880000" y="270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DB17F2F4-DD0C-405A-8D6B-BE961FE91CA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752000" y="270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AE77C902-6EF2-412E-885C-1203790889B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624000" y="2700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0B90E875-1A00-4692-AFD2-8998BA87B24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8000" y="4212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7B58B720-F280-4E33-AFAF-9606306E03F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880000" y="4212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BF55BFD9-CFE9-4DC2-BF64-C099C6F6FBE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752000" y="4212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44DA8671-5B26-42A3-9A95-49DC3C20E04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624000" y="4212000"/>
            <a:ext cx="1548000" cy="36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900"/>
            </a:lvl1pPr>
            <a:lvl2pPr>
              <a:lnSpc>
                <a:spcPct val="105000"/>
              </a:lnSpc>
              <a:spcAft>
                <a:spcPts val="0"/>
              </a:spcAft>
              <a:defRPr sz="900">
                <a:latin typeface="+mn-lt"/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1495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B88-4814-4B45-9B80-3378D150B2C6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3384000" cy="28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24CF1-53FE-4E66-8F22-DB9321FA87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9999" y="1583999"/>
            <a:ext cx="3528001" cy="2880000"/>
          </a:xfrm>
        </p:spPr>
        <p:txBody>
          <a:bodyPr/>
          <a:lstStyle>
            <a:lvl2pPr>
              <a:spcAft>
                <a:spcPts val="1200"/>
              </a:spcAft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19453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+ Text_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62FB-06C4-48D6-B0C9-8F80C2B2EC45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3384000" cy="165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24CF1-53FE-4E66-8F22-DB9321FA87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3456000"/>
            <a:ext cx="3384000" cy="1080000"/>
          </a:xfrm>
        </p:spPr>
        <p:txBody>
          <a:bodyPr/>
          <a:lstStyle>
            <a:lvl2pPr>
              <a:spcAft>
                <a:spcPts val="1200"/>
              </a:spcAft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D885579-A3F5-4A94-B20D-8E03F72111A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680000" y="1584000"/>
            <a:ext cx="3384000" cy="165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5D8B86B-5DAE-4B2A-B803-627ECBD0A77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80000" y="3456000"/>
            <a:ext cx="3384000" cy="1080000"/>
          </a:xfrm>
        </p:spPr>
        <p:txBody>
          <a:bodyPr/>
          <a:lstStyle>
            <a:lvl2pPr>
              <a:spcAft>
                <a:spcPts val="1200"/>
              </a:spcAft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4247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+ Text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A6E-D002-4B47-9C53-9FFA3C919C09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1944000" cy="129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24CF1-53FE-4E66-8F22-DB9321FA87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40000" y="1584000"/>
            <a:ext cx="4968000" cy="1296000"/>
          </a:xfrm>
        </p:spPr>
        <p:txBody>
          <a:bodyPr/>
          <a:lstStyle>
            <a:lvl2pPr>
              <a:spcAft>
                <a:spcPts val="1200"/>
              </a:spcAft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40C4C351-51D4-409C-9403-4360129DA39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08000" y="3168000"/>
            <a:ext cx="1944000" cy="129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00FBD7-8F03-4FCD-82CB-FCEE295E9C0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40000" y="3168000"/>
            <a:ext cx="4968000" cy="1296000"/>
          </a:xfrm>
        </p:spPr>
        <p:txBody>
          <a:bodyPr/>
          <a:lstStyle>
            <a:lvl2pPr>
              <a:spcAft>
                <a:spcPts val="1200"/>
              </a:spcAft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65225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s +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2DCE801-26F4-43D2-B833-0342B0FA51C9}"/>
              </a:ext>
            </a:extLst>
          </p:cNvPr>
          <p:cNvSpPr/>
          <p:nvPr userDrawn="1"/>
        </p:nvSpPr>
        <p:spPr>
          <a:xfrm>
            <a:off x="1008000" y="1583999"/>
            <a:ext cx="3384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BA40A-1A0F-4D96-9A20-DD5A3797196D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F0070779-FBBA-47BF-9F68-0D1EEF842AE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368000" y="1656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6" name="Chart Placeholder 7">
            <a:extLst>
              <a:ext uri="{FF2B5EF4-FFF2-40B4-BE49-F238E27FC236}">
                <a16:creationId xmlns:a16="http://schemas.microsoft.com/office/drawing/2014/main" id="{55746A21-A75D-438C-A74C-07E94CA4292D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2772000" y="1656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7" name="Chart Placeholder 7">
            <a:extLst>
              <a:ext uri="{FF2B5EF4-FFF2-40B4-BE49-F238E27FC236}">
                <a16:creationId xmlns:a16="http://schemas.microsoft.com/office/drawing/2014/main" id="{5F399966-99CD-45F1-AC36-3091F9A6156A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1368000" y="3024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8" name="Chart Placeholder 7">
            <a:extLst>
              <a:ext uri="{FF2B5EF4-FFF2-40B4-BE49-F238E27FC236}">
                <a16:creationId xmlns:a16="http://schemas.microsoft.com/office/drawing/2014/main" id="{0F7424E8-A05B-4007-921E-96A51B35A3B2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2772000" y="3024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2333821-9EF8-4426-987D-A30D4432408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368000" y="2880000"/>
            <a:ext cx="1260000" cy="180000"/>
          </a:xfrm>
        </p:spPr>
        <p:txBody>
          <a:bodyPr/>
          <a:lstStyle>
            <a:lvl1pPr algn="ctr"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41A3E80C-D76E-4D02-BF15-335E247F125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772000" y="2883450"/>
            <a:ext cx="1260000" cy="180000"/>
          </a:xfrm>
        </p:spPr>
        <p:txBody>
          <a:bodyPr/>
          <a:lstStyle>
            <a:lvl1pPr algn="ctr">
              <a:defRPr sz="600">
                <a:solidFill>
                  <a:schemeClr val="accent1"/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1AC1E137-0F11-40DA-9D18-70AE047C293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368000" y="4212000"/>
            <a:ext cx="1260000" cy="180000"/>
          </a:xfrm>
        </p:spPr>
        <p:txBody>
          <a:bodyPr/>
          <a:lstStyle>
            <a:lvl1pPr algn="ctr">
              <a:defRPr sz="600">
                <a:solidFill>
                  <a:schemeClr val="accent2"/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163CC4BC-CB80-4AB6-A741-750EE22A117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772000" y="4212000"/>
            <a:ext cx="1260000" cy="180000"/>
          </a:xfrm>
        </p:spPr>
        <p:txBody>
          <a:bodyPr/>
          <a:lstStyle>
            <a:lvl1pPr algn="ctr">
              <a:defRPr sz="600">
                <a:solidFill>
                  <a:schemeClr val="accent3"/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7B344BF-50AE-44B5-8F36-3A4697BE864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680000" y="1584000"/>
            <a:ext cx="3528000" cy="2880000"/>
          </a:xfrm>
        </p:spPr>
        <p:txBody>
          <a:bodyPr/>
          <a:lstStyle>
            <a:lvl2pPr marL="108000" indent="-108000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2437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_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00" y="2304000"/>
            <a:ext cx="3240000" cy="252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B34ED0-9753-40DF-BF31-262917458EB5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2592000"/>
            <a:ext cx="3240000" cy="252000"/>
          </a:xfrm>
        </p:spPr>
        <p:txBody>
          <a:bodyPr/>
          <a:lstStyle>
            <a:lvl1pPr>
              <a:lnSpc>
                <a:spcPct val="90000"/>
              </a:lnSpc>
              <a:defRPr sz="180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4317D2B-50DF-469D-B053-A6EF423DD7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8000" y="1764000"/>
            <a:ext cx="1080000" cy="432000"/>
          </a:xfrm>
        </p:spPr>
        <p:txBody>
          <a:bodyPr/>
          <a:lstStyle>
            <a:lvl1pPr>
              <a:lnSpc>
                <a:spcPct val="90000"/>
              </a:lnSpc>
              <a:defRPr sz="3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443551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_op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00" y="2304000"/>
            <a:ext cx="3240000" cy="2520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F6ABBB-D168-4CE8-B30D-A359426E35D4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2592000"/>
            <a:ext cx="3240000" cy="252000"/>
          </a:xfrm>
        </p:spPr>
        <p:txBody>
          <a:bodyPr/>
          <a:lstStyle>
            <a:lvl1pPr>
              <a:lnSpc>
                <a:spcPct val="90000"/>
              </a:lnSpc>
              <a:defRPr sz="18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4317D2B-50DF-469D-B053-A6EF423DD7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8000" y="1764000"/>
            <a:ext cx="1080000" cy="432000"/>
          </a:xfrm>
        </p:spPr>
        <p:txBody>
          <a:bodyPr/>
          <a:lstStyle>
            <a:lvl1pPr>
              <a:lnSpc>
                <a:spcPct val="90000"/>
              </a:lnSpc>
              <a:defRPr sz="3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255131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_op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00" y="2304000"/>
            <a:ext cx="3240000" cy="252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250123-6C91-45D1-93D2-5FD6406DFAF4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2592000"/>
            <a:ext cx="3240000" cy="252000"/>
          </a:xfrm>
        </p:spPr>
        <p:txBody>
          <a:bodyPr/>
          <a:lstStyle>
            <a:lvl1pPr>
              <a:lnSpc>
                <a:spcPct val="90000"/>
              </a:lnSpc>
              <a:defRPr sz="18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4317D2B-50DF-469D-B053-A6EF423DD7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8000" y="1764000"/>
            <a:ext cx="1080000" cy="432000"/>
          </a:xfrm>
        </p:spPr>
        <p:txBody>
          <a:bodyPr/>
          <a:lstStyle>
            <a:lvl1pPr>
              <a:lnSpc>
                <a:spcPct val="90000"/>
              </a:lnSpc>
              <a:defRPr sz="3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9370954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Quote_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00" y="2268000"/>
            <a:ext cx="2520000" cy="1800000"/>
          </a:xfrm>
        </p:spPr>
        <p:txBody>
          <a:bodyPr/>
          <a:lstStyle>
            <a:lvl1pPr algn="r">
              <a:defRPr sz="2000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981C1E-0809-4BB6-9B1E-0203E2A53582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8" name="Picture 7" descr="A picture containing bridge, drawing&#10;&#10;Description automatically generated">
            <a:extLst>
              <a:ext uri="{FF2B5EF4-FFF2-40B4-BE49-F238E27FC236}">
                <a16:creationId xmlns:a16="http://schemas.microsoft.com/office/drawing/2014/main" id="{E6AD1FEB-E47E-47E6-ABE0-34A22E6895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48000"/>
            <a:ext cx="1341123" cy="1182626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F81256-37FA-4BCA-8698-8F3B81210B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4104000"/>
            <a:ext cx="2520000" cy="468000"/>
          </a:xfrm>
        </p:spPr>
        <p:txBody>
          <a:bodyPr anchor="b" anchorCtr="0"/>
          <a:lstStyle>
            <a:lvl1pPr algn="r">
              <a:lnSpc>
                <a:spcPct val="90000"/>
              </a:lnSpc>
              <a:spcAft>
                <a:spcPts val="0"/>
              </a:spcAft>
              <a:defRPr sz="1400" i="1">
                <a:solidFill>
                  <a:schemeClr val="accent6"/>
                </a:solidFill>
                <a:latin typeface="Lato" panose="020F0502020204030203" pitchFamily="34" charset="0"/>
              </a:defRPr>
            </a:lvl1pPr>
            <a:lvl2pPr algn="r">
              <a:lnSpc>
                <a:spcPct val="90000"/>
              </a:lnSpc>
              <a:spcAft>
                <a:spcPts val="0"/>
              </a:spcAft>
              <a:defRPr sz="1400" i="1">
                <a:solidFill>
                  <a:schemeClr val="accent6"/>
                </a:solidFill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1483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0E5F-2652-4A60-B91C-417355D49C4A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384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Quote_op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00" y="2268000"/>
            <a:ext cx="2520000" cy="1800000"/>
          </a:xfrm>
        </p:spPr>
        <p:txBody>
          <a:bodyPr/>
          <a:lstStyle>
            <a:lvl1pPr algn="r">
              <a:defRPr sz="20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428D411-1DFE-4E60-AB72-559FDE68F36F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F81256-37FA-4BCA-8698-8F3B81210B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4104000"/>
            <a:ext cx="2520000" cy="468000"/>
          </a:xfrm>
        </p:spPr>
        <p:txBody>
          <a:bodyPr anchor="b" anchorCtr="0"/>
          <a:lstStyle>
            <a:lvl1pPr algn="r">
              <a:lnSpc>
                <a:spcPct val="90000"/>
              </a:lnSpc>
              <a:spcAft>
                <a:spcPts val="0"/>
              </a:spcAft>
              <a:defRPr sz="1400" i="1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 algn="r">
              <a:lnSpc>
                <a:spcPct val="90000"/>
              </a:lnSpc>
              <a:spcAft>
                <a:spcPts val="0"/>
              </a:spcAft>
              <a:defRPr sz="1400" i="1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950DBD8-70EB-4922-B75C-79EBFF0E24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48000"/>
            <a:ext cx="1341123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298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Quote_op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D53DC8-7043-4D31-8146-D3F543D082B5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4E95EB8-0CC7-47D4-80D7-E1217B959C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48000"/>
            <a:ext cx="1341123" cy="1182626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798A2A-F2AC-434B-81AB-150E0E4C299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2267999"/>
            <a:ext cx="2520000" cy="1800000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2000" cap="all" baseline="0"/>
            </a:lvl1pPr>
            <a:lvl2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408086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Quote_op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533A8A-3B30-4164-897B-DD384123001E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111B61-4CC6-4A3A-B7FA-32EA9ADD1F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50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798A2A-F2AC-434B-81AB-150E0E4C299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8000" y="2267999"/>
            <a:ext cx="2520000" cy="1800000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2000" cap="all" baseline="0">
                <a:solidFill>
                  <a:schemeClr val="bg1"/>
                </a:solidFill>
              </a:defRPr>
            </a:lvl1pPr>
            <a:lvl2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648D7C-12F9-4E08-AB38-EC39BD48A3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48000"/>
            <a:ext cx="1341123" cy="11826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70389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868-C2C3-4142-AF6F-E1DC10323E58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DE9F3A-F8A9-47C8-AF2B-F83258DEC10E}"/>
              </a:ext>
            </a:extLst>
          </p:cNvPr>
          <p:cNvSpPr/>
          <p:nvPr userDrawn="1"/>
        </p:nvSpPr>
        <p:spPr>
          <a:xfrm>
            <a:off x="1008000" y="1583999"/>
            <a:ext cx="720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2F74E804-080E-414F-8CB0-49AA7C67D5A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2124000" y="1692000"/>
            <a:ext cx="1260000" cy="234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6" name="Chart Placeholder 7">
            <a:extLst>
              <a:ext uri="{FF2B5EF4-FFF2-40B4-BE49-F238E27FC236}">
                <a16:creationId xmlns:a16="http://schemas.microsoft.com/office/drawing/2014/main" id="{F2D85EB5-6280-4EA9-8408-F1FC87036871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3996000" y="1692000"/>
            <a:ext cx="1260000" cy="234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7" name="Chart Placeholder 7">
            <a:extLst>
              <a:ext uri="{FF2B5EF4-FFF2-40B4-BE49-F238E27FC236}">
                <a16:creationId xmlns:a16="http://schemas.microsoft.com/office/drawing/2014/main" id="{A48C6218-9242-43F5-91F8-50918DED84F8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868000" y="1692000"/>
            <a:ext cx="1260000" cy="234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BD056-22D9-4A4B-AE7A-7DA032B30F6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11200" y="3996000"/>
            <a:ext cx="88560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A4242C8-0893-49C0-87E9-B3D6A7D5C5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83200" y="3996000"/>
            <a:ext cx="88560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80A7D6CC-3370-4311-B584-04B468FBC4B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55200" y="3996000"/>
            <a:ext cx="88560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9BD174-6C37-439E-BF0C-F23AEE915AA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06588" y="4068000"/>
            <a:ext cx="885600" cy="180000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F1EB0929-BDB8-4615-AA1C-4AB90F3A8AB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183200" y="4068000"/>
            <a:ext cx="885600" cy="180000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3CF58009-CFDA-437E-B1CB-2B77193678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058778" y="4068000"/>
            <a:ext cx="885600" cy="180000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36226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i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F212-3DF7-47DE-BA04-D1E023E9C9B8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DE9F3A-F8A9-47C8-AF2B-F83258DEC10E}"/>
              </a:ext>
            </a:extLst>
          </p:cNvPr>
          <p:cNvSpPr/>
          <p:nvPr userDrawn="1"/>
        </p:nvSpPr>
        <p:spPr>
          <a:xfrm>
            <a:off x="1008000" y="1583999"/>
            <a:ext cx="720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2F74E804-080E-414F-8CB0-49AA7C67D5A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2304000" y="1620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1" name="Chart Placeholder 7">
            <a:extLst>
              <a:ext uri="{FF2B5EF4-FFF2-40B4-BE49-F238E27FC236}">
                <a16:creationId xmlns:a16="http://schemas.microsoft.com/office/drawing/2014/main" id="{0D8407E8-00E0-41F7-94E9-84C56198058D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032000" y="1620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3" name="Chart Placeholder 7">
            <a:extLst>
              <a:ext uri="{FF2B5EF4-FFF2-40B4-BE49-F238E27FC236}">
                <a16:creationId xmlns:a16="http://schemas.microsoft.com/office/drawing/2014/main" id="{1D8B4FFC-502E-4069-A1FC-D0A1A83C9074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760000" y="1620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4" name="Chart Placeholder 7">
            <a:extLst>
              <a:ext uri="{FF2B5EF4-FFF2-40B4-BE49-F238E27FC236}">
                <a16:creationId xmlns:a16="http://schemas.microsoft.com/office/drawing/2014/main" id="{2A7232C5-7582-457F-8D7C-7AED61FB3E7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4932000" y="2952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5" name="Chart Placeholder 7">
            <a:extLst>
              <a:ext uri="{FF2B5EF4-FFF2-40B4-BE49-F238E27FC236}">
                <a16:creationId xmlns:a16="http://schemas.microsoft.com/office/drawing/2014/main" id="{323F7485-9B78-4CFC-82D7-FB09B64F00C6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3132000" y="2952000"/>
            <a:ext cx="1260000" cy="126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A9C0CD6E-0BAC-4462-863A-59E86785EF0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04000" y="2844000"/>
            <a:ext cx="1260000" cy="180000"/>
          </a:xfrm>
        </p:spPr>
        <p:txBody>
          <a:bodyPr/>
          <a:lstStyle>
            <a:lvl1pPr algn="ctr"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3279B23-D974-4642-BAC4-AFC71791AE4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032000" y="2844000"/>
            <a:ext cx="1260000" cy="180000"/>
          </a:xfrm>
        </p:spPr>
        <p:txBody>
          <a:bodyPr/>
          <a:lstStyle>
            <a:lvl1pPr algn="ctr"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DB260ABE-AF64-42E4-9607-85D0889BE9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760000" y="2844000"/>
            <a:ext cx="1260000" cy="180000"/>
          </a:xfrm>
        </p:spPr>
        <p:txBody>
          <a:bodyPr/>
          <a:lstStyle>
            <a:lvl1pPr algn="ctr"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56DE41E1-00E7-46C2-8FD1-24557FF682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32000" y="4176000"/>
            <a:ext cx="1260000" cy="180000"/>
          </a:xfrm>
        </p:spPr>
        <p:txBody>
          <a:bodyPr/>
          <a:lstStyle>
            <a:lvl1pPr algn="ctr"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590E722A-9D20-42AD-B318-97F34B4F50E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32000" y="4176000"/>
            <a:ext cx="1260000" cy="180000"/>
          </a:xfrm>
        </p:spPr>
        <p:txBody>
          <a:bodyPr/>
          <a:lstStyle>
            <a:lvl1pPr algn="ctr"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50580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57798-5C7B-41B6-B17D-6ECB56CA7FF0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DE9F3A-F8A9-47C8-AF2B-F83258DEC10E}"/>
              </a:ext>
            </a:extLst>
          </p:cNvPr>
          <p:cNvSpPr/>
          <p:nvPr userDrawn="1"/>
        </p:nvSpPr>
        <p:spPr>
          <a:xfrm>
            <a:off x="1008000" y="1583999"/>
            <a:ext cx="720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2F74E804-080E-414F-8CB0-49AA7C67D5A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2736000" y="1800000"/>
            <a:ext cx="4680000" cy="2430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3C7E59-95EE-4F2F-9555-C9F7D5885D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23999" y="1800000"/>
            <a:ext cx="1080000" cy="504000"/>
          </a:xfrm>
        </p:spPr>
        <p:txBody>
          <a:bodyPr/>
          <a:lstStyle>
            <a:lvl1pPr>
              <a:defRPr sz="800"/>
            </a:lvl1pPr>
            <a:lvl2pPr>
              <a:lnSpc>
                <a:spcPct val="105000"/>
              </a:lnSpc>
              <a:spcAft>
                <a:spcPts val="0"/>
              </a:spcAft>
              <a:defRPr sz="800">
                <a:latin typeface="+mn-lt"/>
              </a:defRPr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C345700D-9D41-4FB8-BFBD-6AADD75482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23999" y="2442000"/>
            <a:ext cx="1080000" cy="504000"/>
          </a:xfrm>
        </p:spPr>
        <p:txBody>
          <a:bodyPr/>
          <a:lstStyle>
            <a:lvl1pPr>
              <a:defRPr sz="800">
                <a:solidFill>
                  <a:schemeClr val="accent1"/>
                </a:solidFill>
              </a:defRPr>
            </a:lvl1pPr>
            <a:lvl2pPr>
              <a:lnSpc>
                <a:spcPct val="105000"/>
              </a:lnSpc>
              <a:spcAft>
                <a:spcPts val="0"/>
              </a:spcAft>
              <a:defRPr sz="800">
                <a:latin typeface="+mn-lt"/>
              </a:defRPr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1648F8C3-E43A-4517-B1B4-12C8CD0FF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23999" y="3084000"/>
            <a:ext cx="1080000" cy="504000"/>
          </a:xfrm>
        </p:spPr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  <a:lvl2pPr>
              <a:lnSpc>
                <a:spcPct val="105000"/>
              </a:lnSpc>
              <a:spcAft>
                <a:spcPts val="0"/>
              </a:spcAft>
              <a:defRPr sz="800">
                <a:latin typeface="+mn-lt"/>
              </a:defRPr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5BDFCF1-DEC6-4ECC-B2BE-726C4927B61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23999" y="3726000"/>
            <a:ext cx="1080000" cy="504000"/>
          </a:xfrm>
        </p:spPr>
        <p:txBody>
          <a:bodyPr/>
          <a:lstStyle>
            <a:lvl1pPr>
              <a:defRPr sz="800">
                <a:solidFill>
                  <a:schemeClr val="accent3"/>
                </a:solidFill>
              </a:defRPr>
            </a:lvl1pPr>
            <a:lvl2pPr>
              <a:lnSpc>
                <a:spcPct val="105000"/>
              </a:lnSpc>
              <a:spcAft>
                <a:spcPts val="0"/>
              </a:spcAft>
              <a:defRPr sz="800">
                <a:latin typeface="+mn-lt"/>
              </a:defRPr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269562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C06-DF82-45DD-BB48-7E50662985CE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B40BF7-98B5-4271-A6EF-D267E0B58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8000" y="1152000"/>
            <a:ext cx="3600000" cy="180000"/>
          </a:xfrm>
        </p:spPr>
        <p:txBody>
          <a:bodyPr/>
          <a:lstStyle>
            <a:lvl1pPr>
              <a:lnSpc>
                <a:spcPct val="90000"/>
              </a:lnSpc>
              <a:defRPr sz="13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DE5DE00-D700-4358-9075-F95F6A0A84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8000" y="1584000"/>
            <a:ext cx="3384000" cy="226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24CF1-53FE-4E66-8F22-DB9321FA87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9999" y="1583999"/>
            <a:ext cx="3528001" cy="2268000"/>
          </a:xfrm>
        </p:spPr>
        <p:txBody>
          <a:bodyPr/>
          <a:lstStyle>
            <a:lvl2pPr>
              <a:spcAft>
                <a:spcPts val="1200"/>
              </a:spcAft>
              <a:defRPr sz="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751713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Slide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5C57AA-F787-48AA-AA21-661EFBEC8735}"/>
              </a:ext>
            </a:extLst>
          </p:cNvPr>
          <p:cNvSpPr/>
          <p:nvPr userDrawn="1"/>
        </p:nvSpPr>
        <p:spPr>
          <a:xfrm>
            <a:off x="0" y="3427200"/>
            <a:ext cx="9144000" cy="1713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5F4467-9FC4-4382-A42A-F2177DBD22B0}"/>
              </a:ext>
            </a:extLst>
          </p:cNvPr>
          <p:cNvSpPr/>
          <p:nvPr userDrawn="1"/>
        </p:nvSpPr>
        <p:spPr>
          <a:xfrm>
            <a:off x="0" y="1713600"/>
            <a:ext cx="9144000" cy="171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85783-9C2F-4312-8140-91B280478021}"/>
              </a:ext>
            </a:extLst>
          </p:cNvPr>
          <p:cNvSpPr/>
          <p:nvPr userDrawn="1"/>
        </p:nvSpPr>
        <p:spPr>
          <a:xfrm>
            <a:off x="0" y="-1"/>
            <a:ext cx="9144000" cy="171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E0FE452-A1CD-4E04-8E53-E43705B2A6D9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66D9F9A-6A1B-4862-91AC-9FB6A13A92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8000" y="648000"/>
            <a:ext cx="5400000" cy="432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1000">
                <a:solidFill>
                  <a:schemeClr val="bg2"/>
                </a:solidFill>
                <a:latin typeface="Lato" panose="020F0502020204030203" pitchFamily="34" charset="0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000">
                <a:solidFill>
                  <a:schemeClr val="bg2"/>
                </a:solidFill>
                <a:latin typeface="Lato" panose="020F0502020204030203" pitchFamily="34" charset="0"/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A931BE6-C566-4DDE-9EA6-083038CD69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000" y="4464000"/>
            <a:ext cx="11049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3806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5C57AA-F787-48AA-AA21-661EFBEC8735}"/>
              </a:ext>
            </a:extLst>
          </p:cNvPr>
          <p:cNvSpPr/>
          <p:nvPr userDrawn="1"/>
        </p:nvSpPr>
        <p:spPr>
          <a:xfrm>
            <a:off x="0" y="3427200"/>
            <a:ext cx="9144000" cy="171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5F4467-9FC4-4382-A42A-F2177DBD22B0}"/>
              </a:ext>
            </a:extLst>
          </p:cNvPr>
          <p:cNvSpPr/>
          <p:nvPr userDrawn="1"/>
        </p:nvSpPr>
        <p:spPr>
          <a:xfrm>
            <a:off x="0" y="1713600"/>
            <a:ext cx="9144000" cy="171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85783-9C2F-4312-8140-91B280478021}"/>
              </a:ext>
            </a:extLst>
          </p:cNvPr>
          <p:cNvSpPr/>
          <p:nvPr userDrawn="1"/>
        </p:nvSpPr>
        <p:spPr>
          <a:xfrm>
            <a:off x="0" y="-1"/>
            <a:ext cx="9144000" cy="171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A403B26-FEAB-4D0C-A5B8-26A0D3996161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66D9F9A-6A1B-4862-91AC-9FB6A13A92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8000" y="648000"/>
            <a:ext cx="5400000" cy="4320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1000">
                <a:solidFill>
                  <a:schemeClr val="bg2"/>
                </a:solidFill>
                <a:latin typeface="Lato" panose="020F0502020204030203" pitchFamily="34" charset="0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000">
                <a:solidFill>
                  <a:schemeClr val="bg2"/>
                </a:solidFill>
                <a:latin typeface="Lato" panose="020F0502020204030203" pitchFamily="34" charset="0"/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A931BE6-C566-4DDE-9EA6-083038CD69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000" y="4464000"/>
            <a:ext cx="11049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283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69456-5B60-41A9-8BBA-58BDC2CD1B6F}" type="datetime1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3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Key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116000"/>
            <a:ext cx="7200000" cy="3240000"/>
          </a:xfrm>
        </p:spPr>
        <p:txBody>
          <a:bodyPr/>
          <a:lstStyle>
            <a:lvl1pPr>
              <a:lnSpc>
                <a:spcPct val="90000"/>
              </a:lnSpc>
              <a:spcAft>
                <a:spcPts val="2400"/>
              </a:spcAft>
              <a:defRPr sz="2200"/>
            </a:lvl1pPr>
            <a:lvl2pPr marL="180000" indent="-180000">
              <a:lnSpc>
                <a:spcPct val="105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>
                <a:latin typeface="+mn-lt"/>
              </a:defRPr>
            </a:lvl2pPr>
            <a:lvl3pPr marL="108000" indent="-108000">
              <a:lnSpc>
                <a:spcPct val="90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/>
            </a:lvl3pPr>
            <a:lvl4pPr marL="108000" indent="-108000">
              <a:lnSpc>
                <a:spcPct val="90000"/>
              </a:lnSpc>
              <a:spcAft>
                <a:spcPts val="2400"/>
              </a:spcAft>
              <a:defRPr sz="2200"/>
            </a:lvl4pPr>
            <a:lvl5pPr marL="108000" indent="-108000">
              <a:lnSpc>
                <a:spcPct val="90000"/>
              </a:lnSpc>
              <a:spcAft>
                <a:spcPts val="2400"/>
              </a:spcAft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F468-D22C-493E-8FAA-A34994EA8CD4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352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251F-44BF-4761-94CE-1C654C2C5F9A}" type="datetime1">
              <a:rPr lang="en-GB" smtClean="0"/>
              <a:t>17/06/2022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8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Key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116000"/>
            <a:ext cx="7200000" cy="3240000"/>
          </a:xfrm>
        </p:spPr>
        <p:txBody>
          <a:bodyPr/>
          <a:lstStyle>
            <a:lvl1pPr>
              <a:lnSpc>
                <a:spcPct val="90000"/>
              </a:lnSpc>
              <a:spcAft>
                <a:spcPts val="2000"/>
              </a:spcAft>
              <a:defRPr sz="1700"/>
            </a:lvl1pPr>
            <a:lvl2pPr marL="180000" indent="-180000">
              <a:lnSpc>
                <a:spcPct val="107000"/>
              </a:lnSpc>
              <a:spcAft>
                <a:spcPts val="2000"/>
              </a:spcAft>
              <a:buFont typeface="Arial" panose="020B0604020202020204" pitchFamily="34" charset="0"/>
              <a:buChar char="•"/>
              <a:defRPr sz="1700">
                <a:latin typeface="+mn-lt"/>
              </a:defRPr>
            </a:lvl2pPr>
            <a:lvl3pPr marL="108000" indent="-108000">
              <a:lnSpc>
                <a:spcPct val="90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/>
            </a:lvl3pPr>
            <a:lvl4pPr marL="108000" indent="-108000">
              <a:lnSpc>
                <a:spcPct val="90000"/>
              </a:lnSpc>
              <a:spcAft>
                <a:spcPts val="2400"/>
              </a:spcAft>
              <a:defRPr sz="2200"/>
            </a:lvl4pPr>
            <a:lvl5pPr marL="108000" indent="-108000">
              <a:lnSpc>
                <a:spcPct val="90000"/>
              </a:lnSpc>
              <a:spcAft>
                <a:spcPts val="2400"/>
              </a:spcAft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F16C-A6B6-4A62-9DD4-B15009C4449E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0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Key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116000"/>
            <a:ext cx="7200000" cy="3240000"/>
          </a:xfrm>
        </p:spPr>
        <p:txBody>
          <a:bodyPr/>
          <a:lstStyle>
            <a:lvl1pPr>
              <a:lnSpc>
                <a:spcPct val="90000"/>
              </a:lnSpc>
              <a:spcAft>
                <a:spcPts val="1600"/>
              </a:spcAft>
              <a:defRPr sz="1400"/>
            </a:lvl1pPr>
            <a:lvl2pPr marL="180000" indent="-180000">
              <a:lnSpc>
                <a:spcPct val="105000"/>
              </a:lnSpc>
              <a:spcAft>
                <a:spcPts val="1600"/>
              </a:spcAft>
              <a:buFont typeface="Arial" panose="020B0604020202020204" pitchFamily="34" charset="0"/>
              <a:buChar char="•"/>
              <a:defRPr sz="1400">
                <a:latin typeface="+mn-lt"/>
              </a:defRPr>
            </a:lvl2pPr>
            <a:lvl3pPr marL="108000" indent="-108000">
              <a:lnSpc>
                <a:spcPct val="90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/>
            </a:lvl3pPr>
            <a:lvl4pPr marL="108000" indent="-108000">
              <a:lnSpc>
                <a:spcPct val="90000"/>
              </a:lnSpc>
              <a:spcAft>
                <a:spcPts val="2400"/>
              </a:spcAft>
              <a:defRPr sz="2200"/>
            </a:lvl4pPr>
            <a:lvl5pPr marL="108000" indent="-108000">
              <a:lnSpc>
                <a:spcPct val="90000"/>
              </a:lnSpc>
              <a:spcAft>
                <a:spcPts val="2400"/>
              </a:spcAft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7C49-3A58-462C-82DA-0A7DEA512537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28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wo 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116000"/>
            <a:ext cx="7200000" cy="3240000"/>
          </a:xfrm>
        </p:spPr>
        <p:txBody>
          <a:bodyPr/>
          <a:lstStyle>
            <a:lvl1pPr>
              <a:lnSpc>
                <a:spcPct val="90000"/>
              </a:lnSpc>
              <a:spcAft>
                <a:spcPts val="2400"/>
              </a:spcAft>
              <a:defRPr sz="2200"/>
            </a:lvl1pPr>
            <a:lvl2pPr marL="0" indent="0">
              <a:lnSpc>
                <a:spcPct val="105000"/>
              </a:lnSpc>
              <a:spcAft>
                <a:spcPts val="2400"/>
              </a:spcAft>
              <a:buFont typeface="Arial" panose="020B0604020202020204" pitchFamily="34" charset="0"/>
              <a:buNone/>
              <a:defRPr sz="2200">
                <a:latin typeface="+mn-lt"/>
              </a:defRPr>
            </a:lvl2pPr>
            <a:lvl3pPr marL="108000" indent="-108000">
              <a:lnSpc>
                <a:spcPct val="90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/>
            </a:lvl3pPr>
            <a:lvl4pPr marL="108000" indent="-108000">
              <a:lnSpc>
                <a:spcPct val="90000"/>
              </a:lnSpc>
              <a:spcAft>
                <a:spcPts val="2400"/>
              </a:spcAft>
              <a:defRPr sz="2200"/>
            </a:lvl4pPr>
            <a:lvl5pPr marL="108000" indent="-108000">
              <a:lnSpc>
                <a:spcPct val="90000"/>
              </a:lnSpc>
              <a:spcAft>
                <a:spcPts val="2400"/>
              </a:spcAft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51E0-7B4C-4495-BFC2-646DB7E6C6D8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7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hree 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116000"/>
            <a:ext cx="7200000" cy="3240000"/>
          </a:xfrm>
        </p:spPr>
        <p:txBody>
          <a:bodyPr/>
          <a:lstStyle>
            <a:lvl1pPr>
              <a:lnSpc>
                <a:spcPct val="90000"/>
              </a:lnSpc>
              <a:spcAft>
                <a:spcPts val="2000"/>
              </a:spcAft>
              <a:defRPr sz="1700"/>
            </a:lvl1pPr>
            <a:lvl2pPr marL="0" indent="0">
              <a:lnSpc>
                <a:spcPct val="105000"/>
              </a:lnSpc>
              <a:spcAft>
                <a:spcPts val="2000"/>
              </a:spcAft>
              <a:buFont typeface="Arial" panose="020B0604020202020204" pitchFamily="34" charset="0"/>
              <a:buNone/>
              <a:defRPr sz="1700">
                <a:latin typeface="+mn-lt"/>
              </a:defRPr>
            </a:lvl2pPr>
            <a:lvl3pPr marL="108000" indent="-108000">
              <a:lnSpc>
                <a:spcPct val="90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/>
            </a:lvl3pPr>
            <a:lvl4pPr marL="108000" indent="-108000">
              <a:lnSpc>
                <a:spcPct val="90000"/>
              </a:lnSpc>
              <a:spcAft>
                <a:spcPts val="2400"/>
              </a:spcAft>
              <a:defRPr sz="2200"/>
            </a:lvl4pPr>
            <a:lvl5pPr marL="108000" indent="-108000">
              <a:lnSpc>
                <a:spcPct val="90000"/>
              </a:lnSpc>
              <a:spcAft>
                <a:spcPts val="2400"/>
              </a:spcAft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056D-6101-4CDD-93F5-DEAB2E7B0EB2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5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ur 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00" y="1116000"/>
            <a:ext cx="7200000" cy="3240000"/>
          </a:xfrm>
        </p:spPr>
        <p:txBody>
          <a:bodyPr/>
          <a:lstStyle>
            <a:lvl1pPr>
              <a:lnSpc>
                <a:spcPct val="90000"/>
              </a:lnSpc>
              <a:spcAft>
                <a:spcPts val="1600"/>
              </a:spcAft>
              <a:defRPr sz="1400"/>
            </a:lvl1pPr>
            <a:lvl2pPr marL="0" indent="0">
              <a:lnSpc>
                <a:spcPct val="102000"/>
              </a:lnSpc>
              <a:spcAft>
                <a:spcPts val="1600"/>
              </a:spcAft>
              <a:buFont typeface="Arial" panose="020B0604020202020204" pitchFamily="34" charset="0"/>
              <a:buNone/>
              <a:defRPr sz="1400">
                <a:latin typeface="+mn-lt"/>
              </a:defRPr>
            </a:lvl2pPr>
            <a:lvl3pPr marL="108000" indent="-108000">
              <a:lnSpc>
                <a:spcPct val="90000"/>
              </a:lnSpc>
              <a:spcAft>
                <a:spcPts val="2400"/>
              </a:spcAft>
              <a:buFont typeface="Arial" panose="020B0604020202020204" pitchFamily="34" charset="0"/>
              <a:buChar char="•"/>
              <a:defRPr sz="2200"/>
            </a:lvl3pPr>
            <a:lvl4pPr marL="108000" indent="-108000">
              <a:lnSpc>
                <a:spcPct val="90000"/>
              </a:lnSpc>
              <a:spcAft>
                <a:spcPts val="2400"/>
              </a:spcAft>
              <a:defRPr sz="2200"/>
            </a:lvl4pPr>
            <a:lvl5pPr marL="108000" indent="-108000">
              <a:lnSpc>
                <a:spcPct val="90000"/>
              </a:lnSpc>
              <a:spcAft>
                <a:spcPts val="2400"/>
              </a:spcAft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D875-B60D-4A8E-B95E-C33BC6EB1A10}" type="datetime1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80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2.sv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8000" y="936000"/>
            <a:ext cx="3600000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000" y="1800000"/>
            <a:ext cx="7200000" cy="25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60000" y="4752000"/>
            <a:ext cx="21336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90000"/>
              </a:lnSpc>
              <a:defRPr sz="70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fld id="{36297DDC-F9F7-498C-B104-61F512D75A16}" type="datetime1">
              <a:rPr lang="en-GB" smtClean="0"/>
              <a:t>17/06/2022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8000" y="4752000"/>
            <a:ext cx="1800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90000"/>
              </a:lnSpc>
              <a:defRPr sz="70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000" y="4752000"/>
            <a:ext cx="540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90000"/>
              </a:lnSpc>
              <a:defRPr sz="70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AAAC60-01BC-43AF-912A-F35B34645CD1}"/>
              </a:ext>
            </a:extLst>
          </p:cNvPr>
          <p:cNvSpPr/>
          <p:nvPr userDrawn="1"/>
        </p:nvSpPr>
        <p:spPr>
          <a:xfrm>
            <a:off x="0" y="0"/>
            <a:ext cx="9144000" cy="72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084EA97-6E8B-406E-81B0-FB50A19E7716}"/>
              </a:ext>
            </a:extLst>
          </p:cNvPr>
          <p:cNvPicPr>
            <a:picLocks noChangeAspect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432000" y="226800"/>
            <a:ext cx="1104900" cy="2952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A8D584-45DF-4690-87AF-91830FB9C74E}"/>
              </a:ext>
            </a:extLst>
          </p:cNvPr>
          <p:cNvSpPr txBox="1"/>
          <p:nvPr userDrawn="1"/>
        </p:nvSpPr>
        <p:spPr>
          <a:xfrm>
            <a:off x="6912000" y="410400"/>
            <a:ext cx="1800000" cy="144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1000" dirty="0">
                <a:solidFill>
                  <a:schemeClr val="accent2"/>
                </a:solidFill>
              </a:rPr>
              <a:t>www.blackstonechambers.com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0C9DF5-3F74-4355-9FD1-67941DE8E49E}"/>
              </a:ext>
            </a:extLst>
          </p:cNvPr>
          <p:cNvSpPr txBox="1"/>
          <p:nvPr userDrawn="1"/>
        </p:nvSpPr>
        <p:spPr>
          <a:xfrm>
            <a:off x="1008000" y="4752000"/>
            <a:ext cx="216000" cy="96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700" dirty="0">
                <a:latin typeface="Lato" panose="020F0502020204030203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74321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0" r:id="rId27"/>
    <p:sldLayoutId id="2147483681" r:id="rId28"/>
    <p:sldLayoutId id="2147483682" r:id="rId29"/>
    <p:sldLayoutId id="2147483683" r:id="rId30"/>
    <p:sldLayoutId id="2147483684" r:id="rId31"/>
    <p:sldLayoutId id="2147483685" r:id="rId32"/>
    <p:sldLayoutId id="2147483686" r:id="rId33"/>
    <p:sldLayoutId id="2147483687" r:id="rId34"/>
    <p:sldLayoutId id="2147483688" r:id="rId35"/>
    <p:sldLayoutId id="2147483689" r:id="rId36"/>
    <p:sldLayoutId id="2147483690" r:id="rId37"/>
    <p:sldLayoutId id="2147483691" r:id="rId38"/>
    <p:sldLayoutId id="2147483654" r:id="rId39"/>
    <p:sldLayoutId id="2147483655" r:id="rId40"/>
  </p:sldLayoutIdLst>
  <p:hf hdr="0" ftr="0" dt="0"/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983" rtl="0" eaLnBrk="1" latinLnBrk="0" hangingPunct="1">
        <a:spcBef>
          <a:spcPts val="0"/>
        </a:spcBef>
        <a:spcAft>
          <a:spcPts val="3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983" rtl="0" eaLnBrk="1" latinLnBrk="0" hangingPunct="1">
        <a:spcBef>
          <a:spcPts val="0"/>
        </a:spcBef>
        <a:spcAft>
          <a:spcPts val="300"/>
        </a:spcAft>
        <a:buFont typeface="Arial" panose="020B0604020202020204" pitchFamily="34" charset="0"/>
        <a:buNone/>
        <a:defRPr sz="9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983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" indent="-108000" algn="l" defTabSz="685983" rtl="0" eaLnBrk="1" latinLnBrk="0" hangingPunct="1"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108000" algn="l" defTabSz="685983" rtl="0" eaLnBrk="1" latinLnBrk="0" hangingPunct="1"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685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685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685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685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A2B5-A097-4E2E-900A-2371542428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Ukraine and the sanctions response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6DF90-14B5-419A-8413-088110C6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Recent developments and their impact on litigation and the legal market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A70EA-841D-4ED2-8AD8-DF0AF18810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Brian Kennelly QC and Jason </a:t>
            </a:r>
            <a:r>
              <a:rPr lang="en-GB" dirty="0" err="1"/>
              <a:t>Pobjoy</a:t>
            </a:r>
            <a:endParaRPr lang="en-GB" dirty="0"/>
          </a:p>
          <a:p>
            <a:pPr lvl="1"/>
            <a:r>
              <a:rPr lang="en-GB" dirty="0"/>
              <a:t>8 June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B6AFF-550A-4111-8AF5-9C1B5F262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EA470-397B-4923-8DD2-667003BB4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Designation for the purposes of financial sanctions</a:t>
            </a:r>
          </a:p>
          <a:p>
            <a:pPr lvl="2"/>
            <a:r>
              <a:rPr lang="en-GB" dirty="0"/>
              <a:t>Breadth of designation criteria; removal of “</a:t>
            </a:r>
            <a:r>
              <a:rPr lang="en-GB" i="1" dirty="0"/>
              <a:t>appropriateness test</a:t>
            </a:r>
            <a:r>
              <a:rPr lang="en-GB" dirty="0"/>
              <a:t>”; new urgent designation process </a:t>
            </a:r>
          </a:p>
          <a:p>
            <a:pPr lvl="1"/>
            <a:r>
              <a:rPr lang="en-GB" dirty="0"/>
              <a:t>Challenging a designation</a:t>
            </a:r>
          </a:p>
          <a:p>
            <a:pPr lvl="2"/>
            <a:r>
              <a:rPr lang="en-GB" dirty="0"/>
              <a:t>Process under EU law, including recent case-law developments; process under UK law.</a:t>
            </a:r>
          </a:p>
          <a:p>
            <a:pPr lvl="1"/>
            <a:r>
              <a:rPr lang="en-GB" dirty="0"/>
              <a:t>Avoiding and/or obtaining a designation</a:t>
            </a:r>
          </a:p>
          <a:p>
            <a:pPr lvl="2"/>
            <a:r>
              <a:rPr lang="en-GB" dirty="0"/>
              <a:t>Advantages and disadvantages of early engagement; recent trends re lobbying to obtain designations.</a:t>
            </a:r>
          </a:p>
          <a:p>
            <a:pPr lvl="2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90EF8-A32D-4704-8FF6-1199EABB66A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GB" dirty="0"/>
              <a:t>Ownership and control</a:t>
            </a:r>
          </a:p>
          <a:p>
            <a:pPr lvl="2"/>
            <a:r>
              <a:rPr lang="en-GB" dirty="0"/>
              <a:t>Advising on ownership and control issues, both for designated individuals/entities and third parties</a:t>
            </a:r>
          </a:p>
          <a:p>
            <a:pPr lvl="1"/>
            <a:r>
              <a:rPr lang="en-GB" dirty="0"/>
              <a:t>Broader sectoral sanctions</a:t>
            </a:r>
          </a:p>
          <a:p>
            <a:pPr lvl="2"/>
            <a:r>
              <a:rPr lang="en-GB" dirty="0"/>
              <a:t>Financial and investment restrictions; trade sanctions; transport sanctions; immigration sanctions; professional services restrictions (PR, accountancy, management consultancy); banking services restrictions</a:t>
            </a:r>
          </a:p>
          <a:p>
            <a:pPr lvl="1"/>
            <a:r>
              <a:rPr lang="en-GB" dirty="0"/>
              <a:t>Advising on compliance issues</a:t>
            </a:r>
          </a:p>
          <a:p>
            <a:pPr lvl="2"/>
            <a:r>
              <a:rPr lang="en-GB" dirty="0"/>
              <a:t>Key pitfalls and traps; due diligence; circumvention; compliance with contractual obligations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433ECC-3DF3-42A2-8AB6-3682CEF450F8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sz="900" dirty="0"/>
              <a:t>Licensing</a:t>
            </a:r>
          </a:p>
          <a:p>
            <a:pPr lvl="2"/>
            <a:r>
              <a:rPr lang="en-GB" dirty="0"/>
              <a:t>What can be licensed; the process for licensing; engagement with OFSI.</a:t>
            </a:r>
          </a:p>
          <a:p>
            <a:pPr lvl="1"/>
            <a:r>
              <a:rPr lang="en-GB" dirty="0"/>
              <a:t>Trends for litigation and the litigation market</a:t>
            </a:r>
          </a:p>
          <a:p>
            <a:pPr lvl="2"/>
            <a:r>
              <a:rPr lang="en-GB" dirty="0"/>
              <a:t>Challenges to designations and other </a:t>
            </a:r>
            <a:r>
              <a:rPr lang="en-GB"/>
              <a:t>regulatory acts; </a:t>
            </a:r>
            <a:r>
              <a:rPr lang="en-GB" dirty="0"/>
              <a:t>contractual disputes between private parties; over-compliance disputes; the role of the lawyer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5C85BA-980A-44E7-9566-8967989509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Recent trends and developments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07827CB-076A-44AA-9D0E-150DBFDB0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6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2D1979-28B6-40AF-8BDF-CD80B7C803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Telephone: </a:t>
            </a:r>
            <a:r>
              <a:rPr lang="en-US" dirty="0">
                <a:latin typeface="+mn-lt"/>
              </a:rPr>
              <a:t>+44(0) 207 583 1770</a:t>
            </a:r>
          </a:p>
          <a:p>
            <a:r>
              <a:rPr lang="en-US" dirty="0"/>
              <a:t>Email: </a:t>
            </a:r>
            <a:r>
              <a:rPr lang="en-US" dirty="0">
                <a:latin typeface="+mn-lt"/>
              </a:rPr>
              <a:t>clerks@blackstonechambers.com</a:t>
            </a:r>
          </a:p>
          <a:p>
            <a:r>
              <a:rPr lang="en-US" u="sng" dirty="0"/>
              <a:t>www.blackstonechambers.com</a:t>
            </a:r>
            <a:endParaRPr lang="en-GB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33B60-7027-476B-8E16-9CBBBBD7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4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verture - Blackstone Chambers">
      <a:dk1>
        <a:srgbClr val="201747"/>
      </a:dk1>
      <a:lt1>
        <a:srgbClr val="FFFFFF"/>
      </a:lt1>
      <a:dk2>
        <a:srgbClr val="201747"/>
      </a:dk2>
      <a:lt2>
        <a:srgbClr val="FFFFFF"/>
      </a:lt2>
      <a:accent1>
        <a:srgbClr val="283583"/>
      </a:accent1>
      <a:accent2>
        <a:srgbClr val="6AC5D8"/>
      </a:accent2>
      <a:accent3>
        <a:srgbClr val="F29DC3"/>
      </a:accent3>
      <a:accent4>
        <a:srgbClr val="78C195"/>
      </a:accent4>
      <a:accent5>
        <a:srgbClr val="F07E4A"/>
      </a:accent5>
      <a:accent6>
        <a:srgbClr val="8E79B6"/>
      </a:accent6>
      <a:hlink>
        <a:srgbClr val="6AC5D8"/>
      </a:hlink>
      <a:folHlink>
        <a:srgbClr val="F29DC3"/>
      </a:folHlink>
    </a:clrScheme>
    <a:fontScheme name="Custom 1">
      <a:majorFont>
        <a:latin typeface="Lato Bold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ckstone Chambers PowerPoint template" id="{E73D22B8-2518-466B-90B4-ED89032250AC}" vid="{9401F692-7A93-4693-8C17-9890B182D1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A9715336DF2D4E81A18F144B686DA8" ma:contentTypeVersion="16" ma:contentTypeDescription="Create a new document." ma:contentTypeScope="" ma:versionID="5fd0cd74cc3e1fa411966504d7ecef8f">
  <xsd:schema xmlns:xsd="http://www.w3.org/2001/XMLSchema" xmlns:xs="http://www.w3.org/2001/XMLSchema" xmlns:p="http://schemas.microsoft.com/office/2006/metadata/properties" xmlns:ns2="c6c0fa4b-f827-4eaa-a33b-3ff32b4945f7" xmlns:ns3="5a1fd0b4-36ef-4580-9fc9-36f6c03061ee" targetNamespace="http://schemas.microsoft.com/office/2006/metadata/properties" ma:root="true" ma:fieldsID="d77dc273644e30c3d5b75873643e81c0" ns2:_="" ns3:_="">
    <xsd:import namespace="c6c0fa4b-f827-4eaa-a33b-3ff32b4945f7"/>
    <xsd:import namespace="5a1fd0b4-36ef-4580-9fc9-36f6c03061e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c0fa4b-f827-4eaa-a33b-3ff32b4945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c58c15e-130e-4120-b4b5-c2d79bda0a9c}" ma:internalName="TaxCatchAll" ma:showField="CatchAllData" ma:web="c6c0fa4b-f827-4eaa-a33b-3ff32b4945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fd0b4-36ef-4580-9fc9-36f6c0306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0a9f690-fc47-45ee-ab4d-4d899b5dd9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1fd0b4-36ef-4580-9fc9-36f6c03061ee">
      <Terms xmlns="http://schemas.microsoft.com/office/infopath/2007/PartnerControls"/>
    </lcf76f155ced4ddcb4097134ff3c332f>
    <TaxCatchAll xmlns="c6c0fa4b-f827-4eaa-a33b-3ff32b494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4490BD-A9DF-41EF-A5F1-8FAD72CD98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c0fa4b-f827-4eaa-a33b-3ff32b4945f7"/>
    <ds:schemaRef ds:uri="5a1fd0b4-36ef-4580-9fc9-36f6c03061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681B2E-C741-4700-A59D-684E8473ADEB}">
  <ds:schemaRefs>
    <ds:schemaRef ds:uri="http://schemas.microsoft.com/office/2006/metadata/properties"/>
    <ds:schemaRef ds:uri="http://schemas.microsoft.com/office/infopath/2007/PartnerControls"/>
    <ds:schemaRef ds:uri="5a1fd0b4-36ef-4580-9fc9-36f6c03061ee"/>
    <ds:schemaRef ds:uri="c6c0fa4b-f827-4eaa-a33b-3ff32b4945f7"/>
  </ds:schemaRefs>
</ds:datastoreItem>
</file>

<file path=customXml/itemProps3.xml><?xml version="1.0" encoding="utf-8"?>
<ds:datastoreItem xmlns:ds="http://schemas.openxmlformats.org/officeDocument/2006/customXml" ds:itemID="{F70ADE08-C6CE-4F68-9100-895C96145A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226</Words>
  <Application>Microsoft Macintosh PowerPoint</Application>
  <PresentationFormat>Custom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Lato</vt:lpstr>
      <vt:lpstr>Lato Bold</vt:lpstr>
      <vt:lpstr>Lato Light</vt:lpstr>
      <vt:lpstr>Office Theme</vt:lpstr>
      <vt:lpstr>Ukraine and the sanctions response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heading here</dc:title>
  <dc:creator>asha.parmar@overture.london</dc:creator>
  <cp:lastModifiedBy>Emma Hill</cp:lastModifiedBy>
  <cp:revision>4</cp:revision>
  <dcterms:created xsi:type="dcterms:W3CDTF">2020-03-30T14:07:25Z</dcterms:created>
  <dcterms:modified xsi:type="dcterms:W3CDTF">2022-06-17T10:34:57Z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0x01010092A9715336DF2D4E81A18F144B686DA8</vt:lpwstr>
  </property>
</Properties>
</file>